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2"/>
  </p:notesMasterIdLst>
  <p:sldIdLst>
    <p:sldId id="426" r:id="rId2"/>
    <p:sldId id="433" r:id="rId3"/>
    <p:sldId id="427" r:id="rId4"/>
    <p:sldId id="472" r:id="rId5"/>
    <p:sldId id="428" r:id="rId6"/>
    <p:sldId id="429" r:id="rId7"/>
    <p:sldId id="474" r:id="rId8"/>
    <p:sldId id="475" r:id="rId9"/>
    <p:sldId id="476" r:id="rId10"/>
    <p:sldId id="434" r:id="rId11"/>
  </p:sldIdLst>
  <p:sldSz cx="9144000" cy="5143500" type="screen16x9"/>
  <p:notesSz cx="6858000" cy="9144000"/>
  <p:embeddedFontLst>
    <p:embeddedFont>
      <p:font typeface="Orly's Font 2" panose="020B0604020202020204" charset="0"/>
      <p:regular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Verdana" panose="020B0604030504040204" pitchFamily="34" charset="0"/>
      <p:regular r:id="rId18"/>
      <p:bold r:id="rId19"/>
      <p:italic r:id="rId20"/>
      <p:boldItalic r:id="rId21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65905" autoAdjust="0"/>
  </p:normalViewPr>
  <p:slideViewPr>
    <p:cSldViewPr>
      <p:cViewPr varScale="1">
        <p:scale>
          <a:sx n="37" d="100"/>
          <a:sy n="37" d="100"/>
        </p:scale>
        <p:origin x="-78" y="-900"/>
      </p:cViewPr>
      <p:guideLst>
        <p:guide orient="horz" pos="136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pPr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2514600" y="1543050"/>
            <a:ext cx="5715000" cy="1471172"/>
          </a:xfr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know what the value of 5 is </a:t>
            </a:r>
            <a:r>
              <a:rPr lang="en-US" sz="2800" dirty="0" smtClean="0">
                <a:solidFill>
                  <a:schemeClr val="accent1"/>
                </a:solidFill>
              </a:rPr>
              <a:t>in </a:t>
            </a:r>
            <a:r>
              <a:rPr lang="en-US" sz="2800" dirty="0" smtClean="0">
                <a:solidFill>
                  <a:schemeClr val="accent5"/>
                </a:solidFill>
              </a:rPr>
              <a:t>5</a:t>
            </a:r>
            <a:r>
              <a:rPr lang="en-US" sz="2800" dirty="0" smtClean="0">
                <a:solidFill>
                  <a:schemeClr val="accent1"/>
                </a:solidFill>
              </a:rPr>
              <a:t>62 ?</a:t>
            </a:r>
          </a:p>
          <a:p>
            <a:pPr marL="0" indent="0">
              <a:buNone/>
            </a:pPr>
            <a:endParaRPr lang="en-US" sz="2800" dirty="0">
              <a:solidFill>
                <a:schemeClr val="accent5"/>
              </a:solidFill>
            </a:endParaRPr>
          </a:p>
        </p:txBody>
      </p:sp>
      <p:pic>
        <p:nvPicPr>
          <p:cNvPr id="4" name="Picture 3" descr="Lilly in an orange dres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085850"/>
            <a:ext cx="2304986" cy="3714750"/>
          </a:xfrm>
          <a:prstGeom prst="rect">
            <a:avLst/>
          </a:prstGeom>
        </p:spPr>
      </p:pic>
      <p:grpSp>
        <p:nvGrpSpPr>
          <p:cNvPr id="5" name="Group 4"/>
          <p:cNvGrpSpPr>
            <a:grpSpLocks noChangeAspect="1"/>
          </p:cNvGrpSpPr>
          <p:nvPr/>
        </p:nvGrpSpPr>
        <p:grpSpPr>
          <a:xfrm rot="20968788">
            <a:off x="2286000" y="3371850"/>
            <a:ext cx="1257300" cy="1230514"/>
            <a:chOff x="342900" y="1597188"/>
            <a:chExt cx="2287122" cy="2238398"/>
          </a:xfrm>
        </p:grpSpPr>
        <p:grpSp>
          <p:nvGrpSpPr>
            <p:cNvPr id="6" name="Group 72"/>
            <p:cNvGrpSpPr>
              <a:grpSpLocks noChangeAspect="1"/>
            </p:cNvGrpSpPr>
            <p:nvPr/>
          </p:nvGrpSpPr>
          <p:grpSpPr>
            <a:xfrm>
              <a:off x="342900" y="1597188"/>
              <a:ext cx="229722" cy="2238398"/>
              <a:chOff x="3882188" y="2366825"/>
              <a:chExt cx="182880" cy="1781967"/>
            </a:xfrm>
          </p:grpSpPr>
          <p:sp>
            <p:nvSpPr>
              <p:cNvPr id="106" name="Rectangle 10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" name="Rectangle 10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" name="Rectangle 10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" name="Rectangle 10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" name="Rectangle 10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" name="Rectangle 11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" name="Rectangle 11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" name="Rectangle 11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" name="Rectangle 11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" name="Rectangle 11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" name="Group 83"/>
            <p:cNvGrpSpPr>
              <a:grpSpLocks noChangeAspect="1"/>
            </p:cNvGrpSpPr>
            <p:nvPr/>
          </p:nvGrpSpPr>
          <p:grpSpPr>
            <a:xfrm>
              <a:off x="571500" y="1597188"/>
              <a:ext cx="229722" cy="2238398"/>
              <a:chOff x="3882188" y="2366825"/>
              <a:chExt cx="182880" cy="1781967"/>
            </a:xfrm>
          </p:grpSpPr>
          <p:sp>
            <p:nvSpPr>
              <p:cNvPr id="96" name="Rectangle 9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" name="Rectangle 9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" name="Rectangle 9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" name="Rectangle 9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" name="Rectangle 9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" name="Rectangle 10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" name="Rectangle 10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" name="Rectangle 10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" name="Rectangle 10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" name="Rectangle 10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" name="Group 94"/>
            <p:cNvGrpSpPr>
              <a:grpSpLocks noChangeAspect="1"/>
            </p:cNvGrpSpPr>
            <p:nvPr/>
          </p:nvGrpSpPr>
          <p:grpSpPr>
            <a:xfrm>
              <a:off x="800100" y="1597188"/>
              <a:ext cx="229722" cy="2238398"/>
              <a:chOff x="3882188" y="2366825"/>
              <a:chExt cx="182880" cy="1781967"/>
            </a:xfrm>
          </p:grpSpPr>
          <p:sp>
            <p:nvSpPr>
              <p:cNvPr id="86" name="Rectangle 8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" name="Rectangle 8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" name="Rectangle 8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" name="Rectangle 8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" name="Rectangle 8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" name="Rectangle 9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" name="Rectangle 9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" name="Rectangle 9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" name="Rectangle 9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" name="Rectangle 9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" name="Group 105"/>
            <p:cNvGrpSpPr>
              <a:grpSpLocks noChangeAspect="1"/>
            </p:cNvGrpSpPr>
            <p:nvPr/>
          </p:nvGrpSpPr>
          <p:grpSpPr>
            <a:xfrm>
              <a:off x="1028700" y="1597188"/>
              <a:ext cx="229722" cy="2238398"/>
              <a:chOff x="3882188" y="2366825"/>
              <a:chExt cx="182880" cy="1781967"/>
            </a:xfrm>
          </p:grpSpPr>
          <p:sp>
            <p:nvSpPr>
              <p:cNvPr id="76" name="Rectangle 7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" name="Rectangle 7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" name="Rectangle 7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" name="Rectangle 7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" name="Rectangle 7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" name="Rectangle 8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" name="Rectangle 8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" name="Rectangle 8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" name="Rectangle 8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" name="Rectangle 8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" name="Group 116"/>
            <p:cNvGrpSpPr>
              <a:grpSpLocks noChangeAspect="1"/>
            </p:cNvGrpSpPr>
            <p:nvPr/>
          </p:nvGrpSpPr>
          <p:grpSpPr>
            <a:xfrm>
              <a:off x="1257299" y="1597188"/>
              <a:ext cx="229722" cy="2238398"/>
              <a:chOff x="3882188" y="2366825"/>
              <a:chExt cx="182880" cy="1781967"/>
            </a:xfrm>
          </p:grpSpPr>
          <p:sp>
            <p:nvSpPr>
              <p:cNvPr id="66" name="Rectangle 6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Rectangle 6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" name="Rectangle 6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Rectangle 6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" name="Rectangle 6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" name="Rectangle 7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" name="Rectangle 7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" name="Rectangle 7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" name="Rectangle 7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" name="Rectangle 7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" name="Group 127"/>
            <p:cNvGrpSpPr>
              <a:grpSpLocks noChangeAspect="1"/>
            </p:cNvGrpSpPr>
            <p:nvPr/>
          </p:nvGrpSpPr>
          <p:grpSpPr>
            <a:xfrm>
              <a:off x="1485899" y="1597188"/>
              <a:ext cx="229722" cy="2238398"/>
              <a:chOff x="3882188" y="2366825"/>
              <a:chExt cx="182880" cy="1781967"/>
            </a:xfrm>
          </p:grpSpPr>
          <p:sp>
            <p:nvSpPr>
              <p:cNvPr id="56" name="Rectangle 5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Rectangle 5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Rectangle 5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" name="Rectangle 5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Rectangle 5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" name="Rectangle 6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Rectangle 6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" name="Rectangle 6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" name="Rectangle 6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Rectangle 6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" name="Group 138"/>
            <p:cNvGrpSpPr>
              <a:grpSpLocks noChangeAspect="1"/>
            </p:cNvGrpSpPr>
            <p:nvPr/>
          </p:nvGrpSpPr>
          <p:grpSpPr>
            <a:xfrm>
              <a:off x="1714499" y="1597188"/>
              <a:ext cx="229722" cy="2238398"/>
              <a:chOff x="3882188" y="2366825"/>
              <a:chExt cx="182880" cy="1781967"/>
            </a:xfrm>
          </p:grpSpPr>
          <p:sp>
            <p:nvSpPr>
              <p:cNvPr id="46" name="Rectangle 4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Rectangle 4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Rectangle 4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Rectangle 4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Rectangle 4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Rectangle 5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Rectangle 5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Rectangle 5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Rectangle 5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Rectangle 5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" name="Group 149"/>
            <p:cNvGrpSpPr>
              <a:grpSpLocks noChangeAspect="1"/>
            </p:cNvGrpSpPr>
            <p:nvPr/>
          </p:nvGrpSpPr>
          <p:grpSpPr>
            <a:xfrm>
              <a:off x="1943100" y="1597188"/>
              <a:ext cx="229722" cy="2238398"/>
              <a:chOff x="3882188" y="2366825"/>
              <a:chExt cx="182880" cy="1781967"/>
            </a:xfrm>
          </p:grpSpPr>
          <p:sp>
            <p:nvSpPr>
              <p:cNvPr id="36" name="Rectangle 3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Rectangle 3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Rectangle 3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Rectangle 3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Rectangle 3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Rectangle 4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Rectangle 4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Rectangle 4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Rectangle 4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Rectangle 4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" name="Group 160"/>
            <p:cNvGrpSpPr>
              <a:grpSpLocks noChangeAspect="1"/>
            </p:cNvGrpSpPr>
            <p:nvPr/>
          </p:nvGrpSpPr>
          <p:grpSpPr>
            <a:xfrm>
              <a:off x="2171703" y="1597188"/>
              <a:ext cx="229722" cy="2238398"/>
              <a:chOff x="3882188" y="2366825"/>
              <a:chExt cx="182880" cy="1781967"/>
            </a:xfrm>
          </p:grpSpPr>
          <p:sp>
            <p:nvSpPr>
              <p:cNvPr id="26" name="Rectangle 2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Rectangle 2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Rectangle 2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Rectangle 2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Rectangle 2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Rectangle 3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Rectangle 3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Rectangle 3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Rectangle 3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Rectangle 3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" name="Group 171"/>
            <p:cNvGrpSpPr>
              <a:grpSpLocks noChangeAspect="1"/>
            </p:cNvGrpSpPr>
            <p:nvPr/>
          </p:nvGrpSpPr>
          <p:grpSpPr>
            <a:xfrm>
              <a:off x="2400300" y="1597188"/>
              <a:ext cx="229722" cy="2238398"/>
              <a:chOff x="3882188" y="2366825"/>
              <a:chExt cx="182880" cy="1781967"/>
            </a:xfrm>
          </p:grpSpPr>
          <p:sp>
            <p:nvSpPr>
              <p:cNvPr id="16" name="Rectangle 1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Rectangle 1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Rectangle 1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Rectangle 1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Rectangle 1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Rectangle 2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Rectangle 2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Rectangle 2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Rectangle 2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Rectangle 2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27" name="Group 226"/>
          <p:cNvGrpSpPr>
            <a:grpSpLocks noChangeAspect="1"/>
          </p:cNvGrpSpPr>
          <p:nvPr/>
        </p:nvGrpSpPr>
        <p:grpSpPr>
          <a:xfrm rot="735853">
            <a:off x="2859546" y="3148448"/>
            <a:ext cx="1257300" cy="1230514"/>
            <a:chOff x="342900" y="1597188"/>
            <a:chExt cx="2287122" cy="2238398"/>
          </a:xfrm>
        </p:grpSpPr>
        <p:grpSp>
          <p:nvGrpSpPr>
            <p:cNvPr id="228" name="Group 72"/>
            <p:cNvGrpSpPr>
              <a:grpSpLocks noChangeAspect="1"/>
            </p:cNvGrpSpPr>
            <p:nvPr/>
          </p:nvGrpSpPr>
          <p:grpSpPr>
            <a:xfrm>
              <a:off x="342900" y="1597188"/>
              <a:ext cx="229722" cy="2238398"/>
              <a:chOff x="3882188" y="2366825"/>
              <a:chExt cx="182880" cy="1781967"/>
            </a:xfrm>
          </p:grpSpPr>
          <p:sp>
            <p:nvSpPr>
              <p:cNvPr id="328" name="Rectangle 32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9" name="Rectangle 32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0" name="Rectangle 32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1" name="Rectangle 33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2" name="Rectangle 33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3" name="Rectangle 33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4" name="Rectangle 33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5" name="Rectangle 33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6" name="Rectangle 33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7" name="Rectangle 33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29" name="Group 83"/>
            <p:cNvGrpSpPr>
              <a:grpSpLocks noChangeAspect="1"/>
            </p:cNvGrpSpPr>
            <p:nvPr/>
          </p:nvGrpSpPr>
          <p:grpSpPr>
            <a:xfrm>
              <a:off x="571500" y="1597188"/>
              <a:ext cx="229722" cy="2238398"/>
              <a:chOff x="3882188" y="2366825"/>
              <a:chExt cx="182880" cy="1781967"/>
            </a:xfrm>
          </p:grpSpPr>
          <p:sp>
            <p:nvSpPr>
              <p:cNvPr id="318" name="Rectangle 31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9" name="Rectangle 31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0" name="Rectangle 31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1" name="Rectangle 32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2" name="Rectangle 32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3" name="Rectangle 32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4" name="Rectangle 32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5" name="Rectangle 32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6" name="Rectangle 32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7" name="Rectangle 32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0" name="Group 94"/>
            <p:cNvGrpSpPr>
              <a:grpSpLocks noChangeAspect="1"/>
            </p:cNvGrpSpPr>
            <p:nvPr/>
          </p:nvGrpSpPr>
          <p:grpSpPr>
            <a:xfrm>
              <a:off x="800100" y="1597188"/>
              <a:ext cx="229722" cy="2238398"/>
              <a:chOff x="3882188" y="2366825"/>
              <a:chExt cx="182880" cy="1781967"/>
            </a:xfrm>
          </p:grpSpPr>
          <p:sp>
            <p:nvSpPr>
              <p:cNvPr id="308" name="Rectangle 30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9" name="Rectangle 30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0" name="Rectangle 30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1" name="Rectangle 31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2" name="Rectangle 31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3" name="Rectangle 31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4" name="Rectangle 31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5" name="Rectangle 31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6" name="Rectangle 31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7" name="Rectangle 31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1" name="Group 105"/>
            <p:cNvGrpSpPr>
              <a:grpSpLocks noChangeAspect="1"/>
            </p:cNvGrpSpPr>
            <p:nvPr/>
          </p:nvGrpSpPr>
          <p:grpSpPr>
            <a:xfrm>
              <a:off x="1028700" y="1597188"/>
              <a:ext cx="229722" cy="2238398"/>
              <a:chOff x="3882188" y="2366825"/>
              <a:chExt cx="182880" cy="1781967"/>
            </a:xfrm>
          </p:grpSpPr>
          <p:sp>
            <p:nvSpPr>
              <p:cNvPr id="298" name="Rectangle 29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9" name="Rectangle 29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0" name="Rectangle 29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1" name="Rectangle 30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2" name="Rectangle 30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3" name="Rectangle 30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4" name="Rectangle 30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5" name="Rectangle 30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6" name="Rectangle 30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7" name="Rectangle 30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2" name="Group 116"/>
            <p:cNvGrpSpPr>
              <a:grpSpLocks noChangeAspect="1"/>
            </p:cNvGrpSpPr>
            <p:nvPr/>
          </p:nvGrpSpPr>
          <p:grpSpPr>
            <a:xfrm>
              <a:off x="1257299" y="1597188"/>
              <a:ext cx="229722" cy="2238398"/>
              <a:chOff x="3882188" y="2366825"/>
              <a:chExt cx="182880" cy="1781967"/>
            </a:xfrm>
          </p:grpSpPr>
          <p:sp>
            <p:nvSpPr>
              <p:cNvPr id="288" name="Rectangle 28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9" name="Rectangle 28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0" name="Rectangle 28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1" name="Rectangle 29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2" name="Rectangle 29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3" name="Rectangle 29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4" name="Rectangle 29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5" name="Rectangle 29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6" name="Rectangle 29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7" name="Rectangle 29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3" name="Group 127"/>
            <p:cNvGrpSpPr>
              <a:grpSpLocks noChangeAspect="1"/>
            </p:cNvGrpSpPr>
            <p:nvPr/>
          </p:nvGrpSpPr>
          <p:grpSpPr>
            <a:xfrm>
              <a:off x="1485899" y="1597188"/>
              <a:ext cx="229722" cy="2238398"/>
              <a:chOff x="3882188" y="2366825"/>
              <a:chExt cx="182880" cy="1781967"/>
            </a:xfrm>
          </p:grpSpPr>
          <p:sp>
            <p:nvSpPr>
              <p:cNvPr id="278" name="Rectangle 27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9" name="Rectangle 27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0" name="Rectangle 27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1" name="Rectangle 28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2" name="Rectangle 28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3" name="Rectangle 28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4" name="Rectangle 28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5" name="Rectangle 28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6" name="Rectangle 28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7" name="Rectangle 28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4" name="Group 138"/>
            <p:cNvGrpSpPr>
              <a:grpSpLocks noChangeAspect="1"/>
            </p:cNvGrpSpPr>
            <p:nvPr/>
          </p:nvGrpSpPr>
          <p:grpSpPr>
            <a:xfrm>
              <a:off x="1714499" y="1597188"/>
              <a:ext cx="229722" cy="2238398"/>
              <a:chOff x="3882188" y="2366825"/>
              <a:chExt cx="182880" cy="1781967"/>
            </a:xfrm>
          </p:grpSpPr>
          <p:sp>
            <p:nvSpPr>
              <p:cNvPr id="268" name="Rectangle 26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9" name="Rectangle 26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0" name="Rectangle 26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1" name="Rectangle 27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2" name="Rectangle 27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3" name="Rectangle 27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4" name="Rectangle 27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5" name="Rectangle 27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6" name="Rectangle 27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7" name="Rectangle 27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5" name="Group 149"/>
            <p:cNvGrpSpPr>
              <a:grpSpLocks noChangeAspect="1"/>
            </p:cNvGrpSpPr>
            <p:nvPr/>
          </p:nvGrpSpPr>
          <p:grpSpPr>
            <a:xfrm>
              <a:off x="1943100" y="1597188"/>
              <a:ext cx="229722" cy="2238398"/>
              <a:chOff x="3882188" y="2366825"/>
              <a:chExt cx="182880" cy="1781967"/>
            </a:xfrm>
          </p:grpSpPr>
          <p:sp>
            <p:nvSpPr>
              <p:cNvPr id="258" name="Rectangle 25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9" name="Rectangle 25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0" name="Rectangle 25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1" name="Rectangle 26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2" name="Rectangle 26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3" name="Rectangle 26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4" name="Rectangle 26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5" name="Rectangle 26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6" name="Rectangle 26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7" name="Rectangle 26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6" name="Group 160"/>
            <p:cNvGrpSpPr>
              <a:grpSpLocks noChangeAspect="1"/>
            </p:cNvGrpSpPr>
            <p:nvPr/>
          </p:nvGrpSpPr>
          <p:grpSpPr>
            <a:xfrm>
              <a:off x="2171703" y="1597188"/>
              <a:ext cx="229722" cy="2238398"/>
              <a:chOff x="3882188" y="2366825"/>
              <a:chExt cx="182880" cy="1781967"/>
            </a:xfrm>
          </p:grpSpPr>
          <p:sp>
            <p:nvSpPr>
              <p:cNvPr id="248" name="Rectangle 24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9" name="Rectangle 24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0" name="Rectangle 24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1" name="Rectangle 25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2" name="Rectangle 25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3" name="Rectangle 25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4" name="Rectangle 25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5" name="Rectangle 25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6" name="Rectangle 25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7" name="Rectangle 25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7" name="Group 171"/>
            <p:cNvGrpSpPr>
              <a:grpSpLocks noChangeAspect="1"/>
            </p:cNvGrpSpPr>
            <p:nvPr/>
          </p:nvGrpSpPr>
          <p:grpSpPr>
            <a:xfrm>
              <a:off x="2400300" y="1597188"/>
              <a:ext cx="229722" cy="2238398"/>
              <a:chOff x="3882188" y="2366825"/>
              <a:chExt cx="182880" cy="1781967"/>
            </a:xfrm>
          </p:grpSpPr>
          <p:sp>
            <p:nvSpPr>
              <p:cNvPr id="238" name="Rectangle 23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9" name="Rectangle 23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0" name="Rectangle 23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1" name="Rectangle 24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2" name="Rectangle 24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3" name="Rectangle 24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4" name="Rectangle 24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5" name="Rectangle 24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6" name="Rectangle 24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7" name="Rectangle 24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338" name="Group 337"/>
          <p:cNvGrpSpPr>
            <a:grpSpLocks noChangeAspect="1"/>
          </p:cNvGrpSpPr>
          <p:nvPr/>
        </p:nvGrpSpPr>
        <p:grpSpPr>
          <a:xfrm>
            <a:off x="4800600" y="3028950"/>
            <a:ext cx="128016" cy="1247378"/>
            <a:chOff x="3882188" y="2366825"/>
            <a:chExt cx="182880" cy="1781961"/>
          </a:xfrm>
        </p:grpSpPr>
        <p:sp>
          <p:nvSpPr>
            <p:cNvPr id="339" name="Rectangle 338"/>
            <p:cNvSpPr>
              <a:spLocks noChangeAspect="1"/>
            </p:cNvSpPr>
            <p:nvPr/>
          </p:nvSpPr>
          <p:spPr>
            <a:xfrm>
              <a:off x="3882188" y="255022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0" name="Rectangle 339"/>
            <p:cNvSpPr>
              <a:spLocks noChangeAspect="1"/>
            </p:cNvSpPr>
            <p:nvPr/>
          </p:nvSpPr>
          <p:spPr>
            <a:xfrm>
              <a:off x="3882188" y="3063091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1" name="Rectangle 340"/>
            <p:cNvSpPr>
              <a:spLocks noChangeAspect="1"/>
            </p:cNvSpPr>
            <p:nvPr/>
          </p:nvSpPr>
          <p:spPr>
            <a:xfrm>
              <a:off x="3882188" y="272504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2" name="Rectangle 341"/>
            <p:cNvSpPr>
              <a:spLocks noChangeAspect="1"/>
            </p:cNvSpPr>
            <p:nvPr/>
          </p:nvSpPr>
          <p:spPr>
            <a:xfrm>
              <a:off x="3882188" y="324597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3" name="Rectangle 342"/>
            <p:cNvSpPr>
              <a:spLocks noChangeAspect="1"/>
            </p:cNvSpPr>
            <p:nvPr/>
          </p:nvSpPr>
          <p:spPr>
            <a:xfrm>
              <a:off x="3882188" y="288641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4" name="Rectangle 343"/>
            <p:cNvSpPr>
              <a:spLocks noChangeAspect="1"/>
            </p:cNvSpPr>
            <p:nvPr/>
          </p:nvSpPr>
          <p:spPr>
            <a:xfrm>
              <a:off x="3882188" y="342679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5" name="Rectangle 344"/>
            <p:cNvSpPr>
              <a:spLocks noChangeAspect="1"/>
            </p:cNvSpPr>
            <p:nvPr/>
          </p:nvSpPr>
          <p:spPr>
            <a:xfrm>
              <a:off x="3882188" y="361117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6" name="Rectangle 345"/>
            <p:cNvSpPr>
              <a:spLocks noChangeAspect="1"/>
            </p:cNvSpPr>
            <p:nvPr/>
          </p:nvSpPr>
          <p:spPr>
            <a:xfrm>
              <a:off x="3882188" y="378986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7" name="Rectangle 346"/>
            <p:cNvSpPr>
              <a:spLocks noChangeAspect="1"/>
            </p:cNvSpPr>
            <p:nvPr/>
          </p:nvSpPr>
          <p:spPr>
            <a:xfrm>
              <a:off x="3882188" y="396590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8" name="Rectangle 347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49" name="Group 348"/>
          <p:cNvGrpSpPr>
            <a:grpSpLocks noChangeAspect="1"/>
          </p:cNvGrpSpPr>
          <p:nvPr/>
        </p:nvGrpSpPr>
        <p:grpSpPr>
          <a:xfrm rot="910661">
            <a:off x="5083613" y="3480915"/>
            <a:ext cx="134101" cy="1306672"/>
            <a:chOff x="3882188" y="2366825"/>
            <a:chExt cx="182880" cy="1781961"/>
          </a:xfrm>
        </p:grpSpPr>
        <p:sp>
          <p:nvSpPr>
            <p:cNvPr id="350" name="Rectangle 349"/>
            <p:cNvSpPr>
              <a:spLocks noChangeAspect="1"/>
            </p:cNvSpPr>
            <p:nvPr/>
          </p:nvSpPr>
          <p:spPr>
            <a:xfrm>
              <a:off x="3882188" y="255022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1" name="Rectangle 350"/>
            <p:cNvSpPr>
              <a:spLocks noChangeAspect="1"/>
            </p:cNvSpPr>
            <p:nvPr/>
          </p:nvSpPr>
          <p:spPr>
            <a:xfrm>
              <a:off x="3882188" y="3063091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2" name="Rectangle 351"/>
            <p:cNvSpPr>
              <a:spLocks noChangeAspect="1"/>
            </p:cNvSpPr>
            <p:nvPr/>
          </p:nvSpPr>
          <p:spPr>
            <a:xfrm>
              <a:off x="3882188" y="272504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3" name="Rectangle 352"/>
            <p:cNvSpPr>
              <a:spLocks noChangeAspect="1"/>
            </p:cNvSpPr>
            <p:nvPr/>
          </p:nvSpPr>
          <p:spPr>
            <a:xfrm>
              <a:off x="3882188" y="324597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4" name="Rectangle 353"/>
            <p:cNvSpPr>
              <a:spLocks noChangeAspect="1"/>
            </p:cNvSpPr>
            <p:nvPr/>
          </p:nvSpPr>
          <p:spPr>
            <a:xfrm>
              <a:off x="3882188" y="288641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5" name="Rectangle 354"/>
            <p:cNvSpPr>
              <a:spLocks noChangeAspect="1"/>
            </p:cNvSpPr>
            <p:nvPr/>
          </p:nvSpPr>
          <p:spPr>
            <a:xfrm>
              <a:off x="3882188" y="342679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6" name="Rectangle 355"/>
            <p:cNvSpPr>
              <a:spLocks noChangeAspect="1"/>
            </p:cNvSpPr>
            <p:nvPr/>
          </p:nvSpPr>
          <p:spPr>
            <a:xfrm>
              <a:off x="3882188" y="361117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7" name="Rectangle 356"/>
            <p:cNvSpPr>
              <a:spLocks noChangeAspect="1"/>
            </p:cNvSpPr>
            <p:nvPr/>
          </p:nvSpPr>
          <p:spPr>
            <a:xfrm>
              <a:off x="3882188" y="378986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8" name="Rectangle 357"/>
            <p:cNvSpPr>
              <a:spLocks noChangeAspect="1"/>
            </p:cNvSpPr>
            <p:nvPr/>
          </p:nvSpPr>
          <p:spPr>
            <a:xfrm>
              <a:off x="3882188" y="396590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9" name="Rectangle 358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360" name="Rectangle 359"/>
          <p:cNvSpPr>
            <a:spLocks noChangeAspect="1"/>
          </p:cNvSpPr>
          <p:nvPr/>
        </p:nvSpPr>
        <p:spPr>
          <a:xfrm>
            <a:off x="6286500" y="3486150"/>
            <a:ext cx="128016" cy="12801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61" name="Rectangle 360"/>
          <p:cNvSpPr>
            <a:spLocks noChangeAspect="1"/>
          </p:cNvSpPr>
          <p:nvPr/>
        </p:nvSpPr>
        <p:spPr>
          <a:xfrm>
            <a:off x="6057900" y="4057650"/>
            <a:ext cx="128016" cy="12801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62" name="Rectangle 361"/>
          <p:cNvSpPr>
            <a:spLocks noChangeAspect="1"/>
          </p:cNvSpPr>
          <p:nvPr/>
        </p:nvSpPr>
        <p:spPr>
          <a:xfrm>
            <a:off x="6286500" y="3714750"/>
            <a:ext cx="128016" cy="12801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63" name="Rectangle 362"/>
          <p:cNvSpPr>
            <a:spLocks noChangeAspect="1"/>
          </p:cNvSpPr>
          <p:nvPr/>
        </p:nvSpPr>
        <p:spPr>
          <a:xfrm>
            <a:off x="6629400" y="3371850"/>
            <a:ext cx="128016" cy="12801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64" name="Rectangle 363"/>
          <p:cNvSpPr>
            <a:spLocks noChangeAspect="1"/>
          </p:cNvSpPr>
          <p:nvPr/>
        </p:nvSpPr>
        <p:spPr>
          <a:xfrm>
            <a:off x="6629400" y="3714750"/>
            <a:ext cx="128016" cy="12801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65" name="Rectangle 364"/>
          <p:cNvSpPr>
            <a:spLocks noChangeAspect="1"/>
          </p:cNvSpPr>
          <p:nvPr/>
        </p:nvSpPr>
        <p:spPr>
          <a:xfrm>
            <a:off x="6400800" y="4057650"/>
            <a:ext cx="128016" cy="12801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60" grpId="0" animBg="1"/>
      <p:bldP spid="361" grpId="0" animBg="1"/>
      <p:bldP spid="362" grpId="0" animBg="1"/>
      <p:bldP spid="363" grpId="0" animBg="1"/>
      <p:bldP spid="364" grpId="0" animBg="1"/>
      <p:bldP spid="36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337310"/>
            <a:ext cx="74295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have learned to find the value of each digit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making a model.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371421"/>
            <a:ext cx="74295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to find the value of each digit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making a model.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Placeholder 2"/>
          <p:cNvSpPr txBox="1">
            <a:spLocks/>
          </p:cNvSpPr>
          <p:nvPr/>
        </p:nvSpPr>
        <p:spPr bwMode="auto">
          <a:xfrm>
            <a:off x="2628900" y="1971906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15</a:t>
            </a:r>
          </a:p>
          <a:p>
            <a:pPr marL="0" indent="0" algn="ctr">
              <a:buFont typeface="Wingdings" pitchFamily="2" charset="2"/>
              <a:buNone/>
            </a:pP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3" name="Text Placeholder 3"/>
          <p:cNvSpPr txBox="1">
            <a:spLocks/>
          </p:cNvSpPr>
          <p:nvPr/>
        </p:nvSpPr>
        <p:spPr bwMode="auto">
          <a:xfrm>
            <a:off x="914400" y="971550"/>
            <a:ext cx="7886700" cy="617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We can think about the value of each digit in a number.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4" name="Text Placeholder 3"/>
          <p:cNvSpPr txBox="1">
            <a:spLocks/>
          </p:cNvSpPr>
          <p:nvPr/>
        </p:nvSpPr>
        <p:spPr bwMode="auto">
          <a:xfrm>
            <a:off x="2057400" y="3000606"/>
            <a:ext cx="1600200" cy="617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10 +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35" name="Straight Arrow Connector 34"/>
          <p:cNvCxnSpPr/>
          <p:nvPr/>
        </p:nvCxnSpPr>
        <p:spPr>
          <a:xfrm flipH="1">
            <a:off x="2514600" y="2429106"/>
            <a:ext cx="228600" cy="5715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>
            <a:off x="2971800" y="2429106"/>
            <a:ext cx="228600" cy="5715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 Placeholder 3"/>
          <p:cNvSpPr txBox="1">
            <a:spLocks/>
          </p:cNvSpPr>
          <p:nvPr/>
        </p:nvSpPr>
        <p:spPr bwMode="auto">
          <a:xfrm>
            <a:off x="2971800" y="3000606"/>
            <a:ext cx="495300" cy="617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pSp>
        <p:nvGrpSpPr>
          <p:cNvPr id="14" name="Group 13"/>
          <p:cNvGrpSpPr>
            <a:grpSpLocks noChangeAspect="1"/>
          </p:cNvGrpSpPr>
          <p:nvPr/>
        </p:nvGrpSpPr>
        <p:grpSpPr>
          <a:xfrm>
            <a:off x="4800600" y="2657706"/>
            <a:ext cx="225786" cy="2200044"/>
            <a:chOff x="3882188" y="2366825"/>
            <a:chExt cx="182880" cy="1781967"/>
          </a:xfrm>
          <a:solidFill>
            <a:schemeClr val="accent1"/>
          </a:solidFill>
        </p:grpSpPr>
        <p:sp>
          <p:nvSpPr>
            <p:cNvPr id="15" name="Rectangle 14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" name="Rectangle 15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" name="Rectangle 16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" name="Rectangle 17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" name="Rectangle 18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" name="Rectangle 19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" name="Rectangle 20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" name="Rectangle 21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" name="Rectangle 23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48" name="Rectangle 47"/>
          <p:cNvSpPr>
            <a:spLocks noChangeAspect="1"/>
          </p:cNvSpPr>
          <p:nvPr/>
        </p:nvSpPr>
        <p:spPr>
          <a:xfrm>
            <a:off x="5600700" y="3572106"/>
            <a:ext cx="229722" cy="22972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9" name="Rectangle 48"/>
          <p:cNvSpPr>
            <a:spLocks noChangeAspect="1"/>
          </p:cNvSpPr>
          <p:nvPr/>
        </p:nvSpPr>
        <p:spPr>
          <a:xfrm>
            <a:off x="5943600" y="3572106"/>
            <a:ext cx="229722" cy="22972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0" name="Rectangle 49"/>
          <p:cNvSpPr>
            <a:spLocks noChangeAspect="1"/>
          </p:cNvSpPr>
          <p:nvPr/>
        </p:nvSpPr>
        <p:spPr>
          <a:xfrm>
            <a:off x="5600700" y="3915006"/>
            <a:ext cx="229722" cy="22972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>
            <a:spLocks noChangeAspect="1"/>
          </p:cNvSpPr>
          <p:nvPr/>
        </p:nvSpPr>
        <p:spPr>
          <a:xfrm>
            <a:off x="5943600" y="3915006"/>
            <a:ext cx="229722" cy="22972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2" name="Rectangle 51"/>
          <p:cNvSpPr>
            <a:spLocks noChangeAspect="1"/>
          </p:cNvSpPr>
          <p:nvPr/>
        </p:nvSpPr>
        <p:spPr>
          <a:xfrm>
            <a:off x="5769012" y="4257906"/>
            <a:ext cx="229722" cy="22972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5" name="Text Placeholder 2"/>
          <p:cNvSpPr txBox="1">
            <a:spLocks/>
          </p:cNvSpPr>
          <p:nvPr/>
        </p:nvSpPr>
        <p:spPr bwMode="auto">
          <a:xfrm>
            <a:off x="3066004" y="1939962"/>
            <a:ext cx="4000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= 1 ten and 5 ones</a:t>
            </a:r>
          </a:p>
          <a:p>
            <a:pPr marL="0" indent="0" algn="ctr">
              <a:buFont typeface="Wingdings" pitchFamily="2" charset="2"/>
              <a:buNone/>
            </a:pP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uild="p"/>
      <p:bldP spid="33" grpId="0"/>
      <p:bldP spid="34" grpId="0"/>
      <p:bldP spid="37" grpId="0"/>
      <p:bldP spid="48" grpId="0" animBg="1"/>
      <p:bldP spid="2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2"/>
          <p:cNvSpPr txBox="1">
            <a:spLocks/>
          </p:cNvSpPr>
          <p:nvPr/>
        </p:nvSpPr>
        <p:spPr bwMode="auto">
          <a:xfrm>
            <a:off x="4686300" y="2114550"/>
            <a:ext cx="60579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15 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standard form</a:t>
            </a:r>
          </a:p>
          <a:p>
            <a:pPr marL="0" indent="0" algn="ctr">
              <a:buFont typeface="Wingdings" pitchFamily="2" charset="2"/>
              <a:buNone/>
            </a:pP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1" name="Text Placeholder 3"/>
          <p:cNvSpPr txBox="1">
            <a:spLocks/>
          </p:cNvSpPr>
          <p:nvPr/>
        </p:nvSpPr>
        <p:spPr bwMode="auto">
          <a:xfrm>
            <a:off x="457200" y="971550"/>
            <a:ext cx="83439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Numbers can be written in standard form, </a:t>
            </a:r>
            <a:r>
              <a:rPr lang="en-US" sz="2800" smtClean="0">
                <a:solidFill>
                  <a:schemeClr val="accent5"/>
                </a:solidFill>
                <a:latin typeface="Orly's Font 2" pitchFamily="66" charset="0"/>
              </a:rPr>
              <a:t>expanded form, 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and word form.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2" name="Text Placeholder 3"/>
          <p:cNvSpPr txBox="1">
            <a:spLocks/>
          </p:cNvSpPr>
          <p:nvPr/>
        </p:nvSpPr>
        <p:spPr bwMode="auto">
          <a:xfrm>
            <a:off x="4114800" y="3143250"/>
            <a:ext cx="1600200" cy="617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10 +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 flipH="1">
            <a:off x="4572000" y="2571750"/>
            <a:ext cx="228600" cy="5715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5029200" y="2571750"/>
            <a:ext cx="228600" cy="5715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 Placeholder 3"/>
          <p:cNvSpPr txBox="1">
            <a:spLocks/>
          </p:cNvSpPr>
          <p:nvPr/>
        </p:nvSpPr>
        <p:spPr bwMode="auto">
          <a:xfrm>
            <a:off x="5029200" y="3143250"/>
            <a:ext cx="495300" cy="617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 bwMode="auto">
          <a:xfrm>
            <a:off x="1028700" y="2343150"/>
            <a:ext cx="18288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 ten and 5 ones</a:t>
            </a:r>
          </a:p>
          <a:p>
            <a:pPr marL="0" indent="0" algn="ctr">
              <a:buFont typeface="Wingdings" pitchFamily="2" charset="2"/>
              <a:buNone/>
            </a:pP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7" name="Text Placeholder 2"/>
          <p:cNvSpPr txBox="1">
            <a:spLocks/>
          </p:cNvSpPr>
          <p:nvPr/>
        </p:nvSpPr>
        <p:spPr bwMode="auto">
          <a:xfrm>
            <a:off x="5486400" y="3028950"/>
            <a:ext cx="33147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expanded form</a:t>
            </a:r>
          </a:p>
          <a:p>
            <a:pPr marL="0" indent="0" algn="ctr">
              <a:buFont typeface="Wingdings" pitchFamily="2" charset="2"/>
              <a:buNone/>
            </a:pP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8" name="Text Placeholder 2"/>
          <p:cNvSpPr txBox="1">
            <a:spLocks/>
          </p:cNvSpPr>
          <p:nvPr/>
        </p:nvSpPr>
        <p:spPr bwMode="auto">
          <a:xfrm>
            <a:off x="3771900" y="3943350"/>
            <a:ext cx="18288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fifteen</a:t>
            </a:r>
          </a:p>
          <a:p>
            <a:pPr marL="0" indent="0" algn="ctr">
              <a:buFont typeface="Wingdings" pitchFamily="2" charset="2"/>
              <a:buNone/>
            </a:pP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9" name="Text Placeholder 2"/>
          <p:cNvSpPr txBox="1">
            <a:spLocks/>
          </p:cNvSpPr>
          <p:nvPr/>
        </p:nvSpPr>
        <p:spPr bwMode="auto">
          <a:xfrm>
            <a:off x="5372100" y="3943350"/>
            <a:ext cx="33147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word form</a:t>
            </a:r>
          </a:p>
          <a:p>
            <a:pPr marL="0" indent="0" algn="ctr">
              <a:buFont typeface="Wingdings" pitchFamily="2" charset="2"/>
              <a:buNone/>
            </a:pP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30" name="Group 29"/>
          <p:cNvGrpSpPr>
            <a:grpSpLocks noChangeAspect="1"/>
          </p:cNvGrpSpPr>
          <p:nvPr/>
        </p:nvGrpSpPr>
        <p:grpSpPr>
          <a:xfrm>
            <a:off x="457200" y="2571750"/>
            <a:ext cx="225786" cy="2200044"/>
            <a:chOff x="3882188" y="2366825"/>
            <a:chExt cx="182880" cy="1781967"/>
          </a:xfrm>
          <a:solidFill>
            <a:schemeClr val="accent1"/>
          </a:solidFill>
        </p:grpSpPr>
        <p:sp>
          <p:nvSpPr>
            <p:cNvPr id="31" name="Rectangle 30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" name="Rectangle 31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" name="Rectangle 32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" name="Rectangle 33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" name="Rectangle 34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" name="Rectangle 35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" name="Rectangle 36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" name="Rectangle 37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" name="Rectangle 38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" name="Rectangle 39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41" name="Rectangle 40"/>
          <p:cNvSpPr>
            <a:spLocks noChangeAspect="1"/>
          </p:cNvSpPr>
          <p:nvPr/>
        </p:nvSpPr>
        <p:spPr>
          <a:xfrm>
            <a:off x="1257300" y="3486150"/>
            <a:ext cx="229722" cy="22972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2" name="Rectangle 41"/>
          <p:cNvSpPr>
            <a:spLocks noChangeAspect="1"/>
          </p:cNvSpPr>
          <p:nvPr/>
        </p:nvSpPr>
        <p:spPr>
          <a:xfrm>
            <a:off x="1600200" y="3486150"/>
            <a:ext cx="229722" cy="22972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3" name="Rectangle 42"/>
          <p:cNvSpPr>
            <a:spLocks noChangeAspect="1"/>
          </p:cNvSpPr>
          <p:nvPr/>
        </p:nvSpPr>
        <p:spPr>
          <a:xfrm>
            <a:off x="1257300" y="3829050"/>
            <a:ext cx="229722" cy="22972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4" name="Rectangle 43"/>
          <p:cNvSpPr>
            <a:spLocks noChangeAspect="1"/>
          </p:cNvSpPr>
          <p:nvPr/>
        </p:nvSpPr>
        <p:spPr>
          <a:xfrm>
            <a:off x="1600200" y="3829050"/>
            <a:ext cx="229722" cy="22972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5" name="Rectangle 44"/>
          <p:cNvSpPr>
            <a:spLocks noChangeAspect="1"/>
          </p:cNvSpPr>
          <p:nvPr/>
        </p:nvSpPr>
        <p:spPr>
          <a:xfrm>
            <a:off x="1425612" y="4171950"/>
            <a:ext cx="229722" cy="22972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  <p:bldP spid="21" grpId="0"/>
      <p:bldP spid="22" grpId="0"/>
      <p:bldP spid="25" grpId="0"/>
      <p:bldP spid="26" grpId="0" build="p"/>
      <p:bldP spid="27" grpId="0" build="p"/>
      <p:bldP spid="28" grpId="0" build="p"/>
      <p:bldP spid="29" grpId="0" build="p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914400" y="1428750"/>
            <a:ext cx="7315200" cy="1440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Thinking that the value of a digit doesn’t change when its place in the number changes.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" name="Text Placeholder 3"/>
          <p:cNvSpPr txBox="1">
            <a:spLocks/>
          </p:cNvSpPr>
          <p:nvPr/>
        </p:nvSpPr>
        <p:spPr bwMode="auto">
          <a:xfrm>
            <a:off x="3926392" y="2856492"/>
            <a:ext cx="571500" cy="617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 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0" name="Text Placeholder 3"/>
          <p:cNvSpPr txBox="1">
            <a:spLocks/>
          </p:cNvSpPr>
          <p:nvPr/>
        </p:nvSpPr>
        <p:spPr bwMode="auto">
          <a:xfrm>
            <a:off x="685800" y="3794760"/>
            <a:ext cx="1485900" cy="617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smtClean="0">
                <a:solidFill>
                  <a:schemeClr val="accent3"/>
                </a:solidFill>
                <a:latin typeface="Orly's Font 2" pitchFamily="66" charset="0"/>
              </a:rPr>
              <a:t>10?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1" name="Text Placeholder 3"/>
          <p:cNvSpPr txBox="1">
            <a:spLocks/>
          </p:cNvSpPr>
          <p:nvPr/>
        </p:nvSpPr>
        <p:spPr bwMode="auto">
          <a:xfrm>
            <a:off x="6629400" y="3794760"/>
            <a:ext cx="914400" cy="617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10 +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2" name="Text Placeholder 3"/>
          <p:cNvSpPr txBox="1">
            <a:spLocks/>
          </p:cNvSpPr>
          <p:nvPr/>
        </p:nvSpPr>
        <p:spPr bwMode="auto">
          <a:xfrm>
            <a:off x="7429500" y="3804808"/>
            <a:ext cx="571500" cy="617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6286500" y="3451860"/>
            <a:ext cx="1943100" cy="10287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26" name="Straight Arrow Connector 25"/>
          <p:cNvCxnSpPr/>
          <p:nvPr/>
        </p:nvCxnSpPr>
        <p:spPr>
          <a:xfrm flipV="1">
            <a:off x="3543300" y="3337560"/>
            <a:ext cx="571500" cy="4572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H="1" flipV="1">
            <a:off x="4686300" y="3337560"/>
            <a:ext cx="342900" cy="4572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 Placeholder 3"/>
          <p:cNvSpPr txBox="1">
            <a:spLocks/>
          </p:cNvSpPr>
          <p:nvPr/>
        </p:nvSpPr>
        <p:spPr bwMode="auto">
          <a:xfrm>
            <a:off x="4457700" y="3909060"/>
            <a:ext cx="1143000" cy="617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Ones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31" name="Text Placeholder 3"/>
          <p:cNvSpPr txBox="1">
            <a:spLocks/>
          </p:cNvSpPr>
          <p:nvPr/>
        </p:nvSpPr>
        <p:spPr bwMode="auto">
          <a:xfrm>
            <a:off x="2971800" y="3909060"/>
            <a:ext cx="1028700" cy="617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Tens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		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pic>
        <p:nvPicPr>
          <p:cNvPr id="11266" name="Picture 2" descr="https://lh4.googleusercontent.com/EvclZLRsI4xz-Uk5JKwxEMAbUUYC6yJ0XbAx-2PpkMe-k7iLEA-yrD4DGMechCQMVZFyZ-0Nfed_mXerVZOtz5jPZsHQZiVQVBH8KVB6QXOPMBNMi2o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3000" y="3680460"/>
            <a:ext cx="571500" cy="596714"/>
          </a:xfrm>
          <a:prstGeom prst="rect">
            <a:avLst/>
          </a:prstGeom>
          <a:noFill/>
        </p:spPr>
      </p:pic>
      <p:sp>
        <p:nvSpPr>
          <p:cNvPr id="32" name="Text Placeholder 3"/>
          <p:cNvSpPr txBox="1">
            <a:spLocks/>
          </p:cNvSpPr>
          <p:nvPr/>
        </p:nvSpPr>
        <p:spPr bwMode="auto">
          <a:xfrm>
            <a:off x="4293160" y="2880360"/>
            <a:ext cx="571500" cy="617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5 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33" name="Text Placeholder 3"/>
          <p:cNvSpPr txBox="1">
            <a:spLocks/>
          </p:cNvSpPr>
          <p:nvPr/>
        </p:nvSpPr>
        <p:spPr bwMode="auto">
          <a:xfrm>
            <a:off x="4303208" y="2880360"/>
            <a:ext cx="571500" cy="617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 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34" name="Text Placeholder 3"/>
          <p:cNvSpPr txBox="1">
            <a:spLocks/>
          </p:cNvSpPr>
          <p:nvPr/>
        </p:nvSpPr>
        <p:spPr bwMode="auto">
          <a:xfrm>
            <a:off x="4000500" y="2880360"/>
            <a:ext cx="419100" cy="617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35" name="Text Placeholder 3"/>
          <p:cNvSpPr txBox="1">
            <a:spLocks/>
          </p:cNvSpPr>
          <p:nvPr/>
        </p:nvSpPr>
        <p:spPr bwMode="auto">
          <a:xfrm>
            <a:off x="4057650" y="925830"/>
            <a:ext cx="914400" cy="617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15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L -0.05 0 " pathEditMode="relative" ptsTypes="AA">
                                      <p:cBhvr>
                                        <p:cTn id="4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375 0 " pathEditMode="relative" ptsTypes="AA">
                                      <p:cBhvr>
                                        <p:cTn id="4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  <p:bldP spid="5" grpId="1"/>
      <p:bldP spid="5" grpId="2"/>
      <p:bldP spid="10" grpId="0"/>
      <p:bldP spid="11" grpId="0"/>
      <p:bldP spid="12" grpId="0"/>
      <p:bldP spid="13" grpId="0" animBg="1"/>
      <p:bldP spid="30" grpId="0"/>
      <p:bldP spid="31" grpId="0"/>
      <p:bldP spid="32" grpId="0"/>
      <p:bldP spid="32" grpId="1"/>
      <p:bldP spid="32" grpId="2"/>
      <p:bldP spid="33" grpId="3"/>
      <p:bldP spid="34" grpId="0"/>
      <p:bldP spid="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8" name="Group 307"/>
          <p:cNvGrpSpPr/>
          <p:nvPr/>
        </p:nvGrpSpPr>
        <p:grpSpPr>
          <a:xfrm>
            <a:off x="633914" y="1736680"/>
            <a:ext cx="2049322" cy="623169"/>
            <a:chOff x="741170" y="2571751"/>
            <a:chExt cx="2049322" cy="623169"/>
          </a:xfrm>
          <a:solidFill>
            <a:schemeClr val="accent5"/>
          </a:solidFill>
        </p:grpSpPr>
        <p:sp>
          <p:nvSpPr>
            <p:cNvPr id="309" name="Isosceles Triangle 308"/>
            <p:cNvSpPr/>
            <p:nvPr/>
          </p:nvSpPr>
          <p:spPr>
            <a:xfrm rot="5400000">
              <a:off x="2318631" y="2723060"/>
              <a:ext cx="623167" cy="320554"/>
            </a:xfrm>
            <a:prstGeom prst="triangl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10" name="Rectangle 309"/>
            <p:cNvSpPr/>
            <p:nvPr/>
          </p:nvSpPr>
          <p:spPr>
            <a:xfrm>
              <a:off x="1317482" y="2571752"/>
              <a:ext cx="566703" cy="623168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11" name="Rectangle 310"/>
            <p:cNvSpPr/>
            <p:nvPr/>
          </p:nvSpPr>
          <p:spPr>
            <a:xfrm>
              <a:off x="741170" y="2571752"/>
              <a:ext cx="566674" cy="623167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12" name="Rectangle 311"/>
            <p:cNvSpPr/>
            <p:nvPr/>
          </p:nvSpPr>
          <p:spPr>
            <a:xfrm>
              <a:off x="1893710" y="2571751"/>
              <a:ext cx="566703" cy="623168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sp>
        <p:nvSpPr>
          <p:cNvPr id="4" name="Oval Callout 3"/>
          <p:cNvSpPr/>
          <p:nvPr/>
        </p:nvSpPr>
        <p:spPr>
          <a:xfrm>
            <a:off x="6286500" y="2571750"/>
            <a:ext cx="2400300" cy="1485900"/>
          </a:xfrm>
          <a:prstGeom prst="wedgeEllipseCallout">
            <a:avLst>
              <a:gd name="adj1" fmla="val -60795"/>
              <a:gd name="adj2" fmla="val -27447"/>
            </a:avLst>
          </a:prstGeom>
          <a:solidFill>
            <a:schemeClr val="accent6"/>
          </a:solidFill>
          <a:ln w="38100">
            <a:solidFill>
              <a:schemeClr val="tx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86500" y="2880734"/>
            <a:ext cx="23092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What model matches this number?</a:t>
            </a:r>
          </a:p>
        </p:txBody>
      </p:sp>
      <p:sp>
        <p:nvSpPr>
          <p:cNvPr id="6" name="Text Placeholder 2"/>
          <p:cNvSpPr txBox="1">
            <a:spLocks/>
          </p:cNvSpPr>
          <p:nvPr/>
        </p:nvSpPr>
        <p:spPr bwMode="auto">
          <a:xfrm>
            <a:off x="457200" y="788879"/>
            <a:ext cx="82296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When we make a model we can see the value of </a:t>
            </a:r>
            <a:r>
              <a:rPr lang="en-US" sz="2800" smtClean="0">
                <a:solidFill>
                  <a:schemeClr val="accent1"/>
                </a:solidFill>
                <a:latin typeface="Orly's Font 2" pitchFamily="66" charset="0"/>
              </a:rPr>
              <a:t>each digit.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7" name="Picture 6" descr="Lilly in an orange dres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14800" y="1543050"/>
            <a:ext cx="2304986" cy="3714750"/>
          </a:xfrm>
          <a:prstGeom prst="rect">
            <a:avLst/>
          </a:prstGeom>
        </p:spPr>
      </p:pic>
      <p:grpSp>
        <p:nvGrpSpPr>
          <p:cNvPr id="119" name="Group 118"/>
          <p:cNvGrpSpPr>
            <a:grpSpLocks noChangeAspect="1"/>
          </p:cNvGrpSpPr>
          <p:nvPr/>
        </p:nvGrpSpPr>
        <p:grpSpPr>
          <a:xfrm>
            <a:off x="692854" y="2720249"/>
            <a:ext cx="1446397" cy="1415583"/>
            <a:chOff x="342900" y="1597188"/>
            <a:chExt cx="2287122" cy="2238398"/>
          </a:xfrm>
          <a:solidFill>
            <a:schemeClr val="accent5"/>
          </a:solidFill>
        </p:grpSpPr>
        <p:grpSp>
          <p:nvGrpSpPr>
            <p:cNvPr id="120" name="Group 72"/>
            <p:cNvGrpSpPr>
              <a:grpSpLocks noChangeAspect="1"/>
            </p:cNvGrpSpPr>
            <p:nvPr/>
          </p:nvGrpSpPr>
          <p:grpSpPr>
            <a:xfrm>
              <a:off x="342900" y="1597188"/>
              <a:ext cx="229722" cy="2238398"/>
              <a:chOff x="3882188" y="2366825"/>
              <a:chExt cx="182880" cy="1781967"/>
            </a:xfrm>
            <a:grpFill/>
          </p:grpSpPr>
          <p:sp>
            <p:nvSpPr>
              <p:cNvPr id="220" name="Rectangle 21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1" name="Rectangle 22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2" name="Rectangle 22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3" name="Rectangle 22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4" name="Rectangle 22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" name="Rectangle 22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6" name="Rectangle 22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7" name="Rectangle 22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8" name="Rectangle 22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9" name="Rectangle 22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1" name="Group 83"/>
            <p:cNvGrpSpPr>
              <a:grpSpLocks noChangeAspect="1"/>
            </p:cNvGrpSpPr>
            <p:nvPr/>
          </p:nvGrpSpPr>
          <p:grpSpPr>
            <a:xfrm>
              <a:off x="571500" y="1597188"/>
              <a:ext cx="229722" cy="2238398"/>
              <a:chOff x="3882188" y="2366825"/>
              <a:chExt cx="182880" cy="1781967"/>
            </a:xfrm>
            <a:grpFill/>
          </p:grpSpPr>
          <p:sp>
            <p:nvSpPr>
              <p:cNvPr id="210" name="Rectangle 20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1" name="Rectangle 21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2" name="Rectangle 21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3" name="Rectangle 21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4" name="Rectangle 21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5" name="Rectangle 21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6" name="Rectangle 21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7" name="Rectangle 21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8" name="Rectangle 21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9" name="Rectangle 21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2" name="Group 94"/>
            <p:cNvGrpSpPr>
              <a:grpSpLocks noChangeAspect="1"/>
            </p:cNvGrpSpPr>
            <p:nvPr/>
          </p:nvGrpSpPr>
          <p:grpSpPr>
            <a:xfrm>
              <a:off x="800100" y="1597188"/>
              <a:ext cx="229722" cy="2238398"/>
              <a:chOff x="3882188" y="2366825"/>
              <a:chExt cx="182880" cy="1781967"/>
            </a:xfrm>
            <a:grpFill/>
          </p:grpSpPr>
          <p:sp>
            <p:nvSpPr>
              <p:cNvPr id="200" name="Rectangle 19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1" name="Rectangle 20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2" name="Rectangle 20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3" name="Rectangle 20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4" name="Rectangle 20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5" name="Rectangle 20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6" name="Rectangle 20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7" name="Rectangle 20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8" name="Rectangle 20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9" name="Rectangle 20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3" name="Group 105"/>
            <p:cNvGrpSpPr>
              <a:grpSpLocks noChangeAspect="1"/>
            </p:cNvGrpSpPr>
            <p:nvPr/>
          </p:nvGrpSpPr>
          <p:grpSpPr>
            <a:xfrm>
              <a:off x="1028700" y="1597188"/>
              <a:ext cx="229722" cy="2238398"/>
              <a:chOff x="3882188" y="2366825"/>
              <a:chExt cx="182880" cy="1781967"/>
            </a:xfrm>
            <a:grpFill/>
          </p:grpSpPr>
          <p:sp>
            <p:nvSpPr>
              <p:cNvPr id="190" name="Rectangle 18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" name="Rectangle 19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" name="Rectangle 19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" name="Rectangle 19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" name="Rectangle 19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" name="Rectangle 19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" name="Rectangle 19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" name="Rectangle 19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8" name="Rectangle 19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9" name="Rectangle 19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4" name="Group 116"/>
            <p:cNvGrpSpPr>
              <a:grpSpLocks noChangeAspect="1"/>
            </p:cNvGrpSpPr>
            <p:nvPr/>
          </p:nvGrpSpPr>
          <p:grpSpPr>
            <a:xfrm>
              <a:off x="1257299" y="1597188"/>
              <a:ext cx="229722" cy="2238398"/>
              <a:chOff x="3882188" y="2366825"/>
              <a:chExt cx="182880" cy="1781967"/>
            </a:xfrm>
            <a:grpFill/>
          </p:grpSpPr>
          <p:sp>
            <p:nvSpPr>
              <p:cNvPr id="180" name="Rectangle 17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" name="Rectangle 18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" name="Rectangle 18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" name="Rectangle 18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" name="Rectangle 18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" name="Rectangle 18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" name="Rectangle 18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" name="Rectangle 18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8" name="Rectangle 18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" name="Rectangle 18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5" name="Group 127"/>
            <p:cNvGrpSpPr>
              <a:grpSpLocks noChangeAspect="1"/>
            </p:cNvGrpSpPr>
            <p:nvPr/>
          </p:nvGrpSpPr>
          <p:grpSpPr>
            <a:xfrm>
              <a:off x="1485899" y="1597188"/>
              <a:ext cx="229722" cy="2238398"/>
              <a:chOff x="3882188" y="2366825"/>
              <a:chExt cx="182880" cy="1781967"/>
            </a:xfrm>
            <a:grpFill/>
          </p:grpSpPr>
          <p:sp>
            <p:nvSpPr>
              <p:cNvPr id="170" name="Rectangle 16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" name="Rectangle 17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" name="Rectangle 17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" name="Rectangle 17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" name="Rectangle 17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" name="Rectangle 17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" name="Rectangle 17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" name="Rectangle 17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8" name="Rectangle 17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9" name="Rectangle 17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6" name="Group 138"/>
            <p:cNvGrpSpPr>
              <a:grpSpLocks noChangeAspect="1"/>
            </p:cNvGrpSpPr>
            <p:nvPr/>
          </p:nvGrpSpPr>
          <p:grpSpPr>
            <a:xfrm>
              <a:off x="1714499" y="1597188"/>
              <a:ext cx="229722" cy="2238398"/>
              <a:chOff x="3882188" y="2366825"/>
              <a:chExt cx="182880" cy="1781967"/>
            </a:xfrm>
            <a:grpFill/>
          </p:grpSpPr>
          <p:sp>
            <p:nvSpPr>
              <p:cNvPr id="160" name="Rectangle 15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" name="Rectangle 16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" name="Rectangle 16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" name="Rectangle 16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" name="Rectangle 16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" name="Rectangle 16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" name="Rectangle 16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" name="Rectangle 16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" name="Rectangle 16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" name="Rectangle 16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7" name="Group 149"/>
            <p:cNvGrpSpPr>
              <a:grpSpLocks noChangeAspect="1"/>
            </p:cNvGrpSpPr>
            <p:nvPr/>
          </p:nvGrpSpPr>
          <p:grpSpPr>
            <a:xfrm>
              <a:off x="1943100" y="1597188"/>
              <a:ext cx="229722" cy="2238398"/>
              <a:chOff x="3882188" y="2366825"/>
              <a:chExt cx="182880" cy="1781967"/>
            </a:xfrm>
            <a:grpFill/>
          </p:grpSpPr>
          <p:sp>
            <p:nvSpPr>
              <p:cNvPr id="150" name="Rectangle 14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" name="Rectangle 15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" name="Rectangle 15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" name="Rectangle 15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" name="Rectangle 15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" name="Rectangle 15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6" name="Rectangle 15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" name="Rectangle 15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" name="Rectangle 15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" name="Rectangle 15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8" name="Group 160"/>
            <p:cNvGrpSpPr>
              <a:grpSpLocks noChangeAspect="1"/>
            </p:cNvGrpSpPr>
            <p:nvPr/>
          </p:nvGrpSpPr>
          <p:grpSpPr>
            <a:xfrm>
              <a:off x="2171703" y="1597188"/>
              <a:ext cx="229722" cy="2238398"/>
              <a:chOff x="3882188" y="2366825"/>
              <a:chExt cx="182880" cy="1781967"/>
            </a:xfrm>
            <a:grpFill/>
          </p:grpSpPr>
          <p:sp>
            <p:nvSpPr>
              <p:cNvPr id="140" name="Rectangle 13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" name="Rectangle 14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" name="Rectangle 14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" name="Rectangle 14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" name="Rectangle 14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" name="Rectangle 14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" name="Rectangle 14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" name="Rectangle 14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" name="Rectangle 14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" name="Rectangle 14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9" name="Group 171"/>
            <p:cNvGrpSpPr>
              <a:grpSpLocks noChangeAspect="1"/>
            </p:cNvGrpSpPr>
            <p:nvPr/>
          </p:nvGrpSpPr>
          <p:grpSpPr>
            <a:xfrm>
              <a:off x="2400300" y="1597188"/>
              <a:ext cx="229722" cy="2238398"/>
              <a:chOff x="3882188" y="2366825"/>
              <a:chExt cx="182880" cy="1781967"/>
            </a:xfrm>
            <a:grpFill/>
          </p:grpSpPr>
          <p:sp>
            <p:nvSpPr>
              <p:cNvPr id="130" name="Rectangle 12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" name="Rectangle 13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" name="Rectangle 13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" name="Rectangle 13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" name="Rectangle 13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" name="Rectangle 13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" name="Rectangle 13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" name="Rectangle 13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" name="Rectangle 13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" name="Rectangle 13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30" name="Group 229"/>
          <p:cNvGrpSpPr>
            <a:grpSpLocks noChangeAspect="1"/>
          </p:cNvGrpSpPr>
          <p:nvPr/>
        </p:nvGrpSpPr>
        <p:grpSpPr>
          <a:xfrm>
            <a:off x="2514600" y="2590800"/>
            <a:ext cx="187686" cy="1828800"/>
            <a:chOff x="3882188" y="2366825"/>
            <a:chExt cx="182880" cy="1781967"/>
          </a:xfrm>
          <a:solidFill>
            <a:schemeClr val="accent1"/>
          </a:solidFill>
        </p:grpSpPr>
        <p:sp>
          <p:nvSpPr>
            <p:cNvPr id="231" name="Rectangle 230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2" name="Rectangle 231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3" name="Rectangle 232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4" name="Rectangle 233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5" name="Rectangle 234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6" name="Rectangle 235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7" name="Rectangle 236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8" name="Rectangle 237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9" name="Rectangle 238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0" name="Rectangle 239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41" name="Group 240"/>
          <p:cNvGrpSpPr>
            <a:grpSpLocks noChangeAspect="1"/>
          </p:cNvGrpSpPr>
          <p:nvPr/>
        </p:nvGrpSpPr>
        <p:grpSpPr>
          <a:xfrm>
            <a:off x="2667000" y="2743200"/>
            <a:ext cx="187686" cy="1828800"/>
            <a:chOff x="3882188" y="2366825"/>
            <a:chExt cx="182880" cy="1781967"/>
          </a:xfrm>
          <a:solidFill>
            <a:schemeClr val="accent1"/>
          </a:solidFill>
        </p:grpSpPr>
        <p:sp>
          <p:nvSpPr>
            <p:cNvPr id="242" name="Rectangle 241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3" name="Rectangle 242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4" name="Rectangle 243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5" name="Rectangle 244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6" name="Rectangle 245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7" name="Rectangle 246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8" name="Rectangle 247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9" name="Rectangle 248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0" name="Rectangle 249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1" name="Rectangle 250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52" name="Group 251"/>
          <p:cNvGrpSpPr>
            <a:grpSpLocks noChangeAspect="1"/>
          </p:cNvGrpSpPr>
          <p:nvPr/>
        </p:nvGrpSpPr>
        <p:grpSpPr>
          <a:xfrm>
            <a:off x="2819400" y="2895600"/>
            <a:ext cx="187686" cy="1828800"/>
            <a:chOff x="3882188" y="2366825"/>
            <a:chExt cx="182880" cy="1781967"/>
          </a:xfrm>
          <a:solidFill>
            <a:schemeClr val="accent1"/>
          </a:solidFill>
        </p:grpSpPr>
        <p:sp>
          <p:nvSpPr>
            <p:cNvPr id="253" name="Rectangle 252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4" name="Rectangle 253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5" name="Rectangle 254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6" name="Rectangle 255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7" name="Rectangle 256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8" name="Rectangle 257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9" name="Rectangle 258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0" name="Rectangle 259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1" name="Rectangle 260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2" name="Rectangle 261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63" name="Group 262"/>
          <p:cNvGrpSpPr>
            <a:grpSpLocks noChangeAspect="1"/>
          </p:cNvGrpSpPr>
          <p:nvPr/>
        </p:nvGrpSpPr>
        <p:grpSpPr>
          <a:xfrm>
            <a:off x="2971800" y="3048000"/>
            <a:ext cx="187686" cy="1828800"/>
            <a:chOff x="3882188" y="2366825"/>
            <a:chExt cx="182880" cy="1781967"/>
          </a:xfrm>
          <a:solidFill>
            <a:schemeClr val="accent1"/>
          </a:solidFill>
        </p:grpSpPr>
        <p:sp>
          <p:nvSpPr>
            <p:cNvPr id="264" name="Rectangle 263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5" name="Rectangle 264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6" name="Rectangle 265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7" name="Rectangle 266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8" name="Rectangle 267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9" name="Rectangle 268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0" name="Rectangle 269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1" name="Rectangle 270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2" name="Rectangle 271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3" name="Rectangle 272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74" name="Group 273"/>
          <p:cNvGrpSpPr>
            <a:grpSpLocks noChangeAspect="1"/>
          </p:cNvGrpSpPr>
          <p:nvPr/>
        </p:nvGrpSpPr>
        <p:grpSpPr>
          <a:xfrm>
            <a:off x="3124200" y="3200400"/>
            <a:ext cx="187686" cy="1828800"/>
            <a:chOff x="3882188" y="2366825"/>
            <a:chExt cx="182880" cy="1781967"/>
          </a:xfrm>
          <a:solidFill>
            <a:schemeClr val="accent1"/>
          </a:solidFill>
        </p:grpSpPr>
        <p:sp>
          <p:nvSpPr>
            <p:cNvPr id="275" name="Rectangle 274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6" name="Rectangle 275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7" name="Rectangle 276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8" name="Rectangle 277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9" name="Rectangle 278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0" name="Rectangle 279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1" name="Rectangle 280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2" name="Rectangle 281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3" name="Rectangle 282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4" name="Rectangle 283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285" name="Rectangle 284"/>
          <p:cNvSpPr>
            <a:spLocks noChangeAspect="1"/>
          </p:cNvSpPr>
          <p:nvPr/>
        </p:nvSpPr>
        <p:spPr>
          <a:xfrm>
            <a:off x="3886200" y="2819399"/>
            <a:ext cx="228600" cy="228601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86" name="Rectangle 285"/>
          <p:cNvSpPr>
            <a:spLocks noChangeAspect="1"/>
          </p:cNvSpPr>
          <p:nvPr/>
        </p:nvSpPr>
        <p:spPr>
          <a:xfrm>
            <a:off x="3886200" y="3139007"/>
            <a:ext cx="228600" cy="228601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87" name="Rectangle 286"/>
          <p:cNvSpPr>
            <a:spLocks noChangeAspect="1"/>
          </p:cNvSpPr>
          <p:nvPr/>
        </p:nvSpPr>
        <p:spPr>
          <a:xfrm>
            <a:off x="3886200" y="3458615"/>
            <a:ext cx="228600" cy="228601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88" name="Rectangle 287"/>
          <p:cNvSpPr>
            <a:spLocks noChangeAspect="1"/>
          </p:cNvSpPr>
          <p:nvPr/>
        </p:nvSpPr>
        <p:spPr>
          <a:xfrm>
            <a:off x="3886200" y="3778223"/>
            <a:ext cx="228600" cy="228601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89" name="Rectangle 288"/>
          <p:cNvSpPr>
            <a:spLocks noChangeAspect="1"/>
          </p:cNvSpPr>
          <p:nvPr/>
        </p:nvSpPr>
        <p:spPr>
          <a:xfrm>
            <a:off x="3886200" y="4097831"/>
            <a:ext cx="228600" cy="228601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0" name="Rectangle 289"/>
          <p:cNvSpPr>
            <a:spLocks noChangeAspect="1"/>
          </p:cNvSpPr>
          <p:nvPr/>
        </p:nvSpPr>
        <p:spPr>
          <a:xfrm>
            <a:off x="3886200" y="4417439"/>
            <a:ext cx="228600" cy="228601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15" name="Rectangle 314"/>
          <p:cNvSpPr/>
          <p:nvPr/>
        </p:nvSpPr>
        <p:spPr>
          <a:xfrm>
            <a:off x="530758" y="1807663"/>
            <a:ext cx="19944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latin typeface="Orly's Font 2" pitchFamily="66" charset="0"/>
              </a:rPr>
              <a:t>1  0  0</a:t>
            </a:r>
            <a:endParaRPr lang="en-US" sz="2800" dirty="0"/>
          </a:p>
        </p:txBody>
      </p:sp>
      <p:sp>
        <p:nvSpPr>
          <p:cNvPr id="291" name="Rectangle 290"/>
          <p:cNvSpPr>
            <a:spLocks noChangeAspect="1"/>
          </p:cNvSpPr>
          <p:nvPr/>
        </p:nvSpPr>
        <p:spPr>
          <a:xfrm>
            <a:off x="3886200" y="4737045"/>
            <a:ext cx="228600" cy="228601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316" name="Group 315"/>
          <p:cNvGrpSpPr/>
          <p:nvPr/>
        </p:nvGrpSpPr>
        <p:grpSpPr>
          <a:xfrm>
            <a:off x="1208073" y="1736682"/>
            <a:ext cx="1458927" cy="632980"/>
            <a:chOff x="1874752" y="1495426"/>
            <a:chExt cx="1458927" cy="632980"/>
          </a:xfrm>
          <a:solidFill>
            <a:schemeClr val="accent1"/>
          </a:solidFill>
        </p:grpSpPr>
        <p:sp>
          <p:nvSpPr>
            <p:cNvPr id="317" name="Rectangle 316"/>
            <p:cNvSpPr/>
            <p:nvPr/>
          </p:nvSpPr>
          <p:spPr>
            <a:xfrm>
              <a:off x="2450888" y="1503364"/>
              <a:ext cx="566703" cy="623168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18" name="Rectangle 317"/>
            <p:cNvSpPr/>
            <p:nvPr/>
          </p:nvSpPr>
          <p:spPr>
            <a:xfrm>
              <a:off x="1874752" y="1505239"/>
              <a:ext cx="566610" cy="623167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sz="2800" dirty="0" smtClean="0">
                  <a:latin typeface="Orly's Font 2" pitchFamily="66" charset="0"/>
                </a:rPr>
                <a:t> </a:t>
              </a:r>
              <a:endParaRPr lang="en-US" sz="2800" dirty="0">
                <a:latin typeface="Orly's Font 2" pitchFamily="66" charset="0"/>
              </a:endParaRPr>
            </a:p>
          </p:txBody>
        </p:sp>
        <p:sp>
          <p:nvSpPr>
            <p:cNvPr id="319" name="Isosceles Triangle 318"/>
            <p:cNvSpPr/>
            <p:nvPr/>
          </p:nvSpPr>
          <p:spPr>
            <a:xfrm rot="5400000">
              <a:off x="2861818" y="1646733"/>
              <a:ext cx="623167" cy="320554"/>
            </a:xfrm>
            <a:prstGeom prst="triangl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sp>
        <p:nvSpPr>
          <p:cNvPr id="320" name="Rectangle 319"/>
          <p:cNvSpPr/>
          <p:nvPr/>
        </p:nvSpPr>
        <p:spPr>
          <a:xfrm>
            <a:off x="1248008" y="1836629"/>
            <a:ext cx="11336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latin typeface="Orly's Font 2" pitchFamily="66" charset="0"/>
              </a:rPr>
              <a:t>5  0   </a:t>
            </a:r>
            <a:endParaRPr lang="en-US" sz="2800" dirty="0"/>
          </a:p>
        </p:txBody>
      </p:sp>
      <p:grpSp>
        <p:nvGrpSpPr>
          <p:cNvPr id="321" name="Group 320"/>
          <p:cNvGrpSpPr/>
          <p:nvPr/>
        </p:nvGrpSpPr>
        <p:grpSpPr>
          <a:xfrm>
            <a:off x="1776611" y="1746494"/>
            <a:ext cx="887258" cy="623168"/>
            <a:chOff x="4348196" y="1885950"/>
            <a:chExt cx="887258" cy="623168"/>
          </a:xfrm>
          <a:solidFill>
            <a:schemeClr val="accent3"/>
          </a:solidFill>
        </p:grpSpPr>
        <p:sp>
          <p:nvSpPr>
            <p:cNvPr id="322" name="Rectangle 321"/>
            <p:cNvSpPr/>
            <p:nvPr/>
          </p:nvSpPr>
          <p:spPr>
            <a:xfrm>
              <a:off x="4348196" y="1887326"/>
              <a:ext cx="566703" cy="62179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00" dirty="0">
                <a:latin typeface="Orly's Font 2" pitchFamily="66" charset="0"/>
              </a:endParaRPr>
            </a:p>
          </p:txBody>
        </p:sp>
        <p:sp>
          <p:nvSpPr>
            <p:cNvPr id="323" name="Isosceles Triangle 322"/>
            <p:cNvSpPr/>
            <p:nvPr/>
          </p:nvSpPr>
          <p:spPr>
            <a:xfrm rot="5400000">
              <a:off x="4763593" y="2037257"/>
              <a:ext cx="623167" cy="320554"/>
            </a:xfrm>
            <a:prstGeom prst="triangl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sp>
        <p:nvSpPr>
          <p:cNvPr id="324" name="Rectangle 323"/>
          <p:cNvSpPr/>
          <p:nvPr/>
        </p:nvSpPr>
        <p:spPr>
          <a:xfrm>
            <a:off x="1786136" y="1807663"/>
            <a:ext cx="6733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latin typeface="Orly's Font 2" pitchFamily="66" charset="0"/>
              </a:rPr>
              <a:t>7   </a:t>
            </a:r>
            <a:endParaRPr lang="en-US" sz="2800" dirty="0"/>
          </a:p>
        </p:txBody>
      </p:sp>
      <p:sp>
        <p:nvSpPr>
          <p:cNvPr id="329" name="Rectangle 328"/>
          <p:cNvSpPr/>
          <p:nvPr/>
        </p:nvSpPr>
        <p:spPr>
          <a:xfrm>
            <a:off x="457200" y="4360342"/>
            <a:ext cx="6733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latin typeface="Orly's Font 2" pitchFamily="66" charset="0"/>
              </a:rPr>
              <a:t>1   </a:t>
            </a:r>
            <a:endParaRPr lang="en-US" sz="2800" dirty="0"/>
          </a:p>
        </p:txBody>
      </p:sp>
      <p:sp>
        <p:nvSpPr>
          <p:cNvPr id="330" name="Rectangle 329"/>
          <p:cNvSpPr/>
          <p:nvPr/>
        </p:nvSpPr>
        <p:spPr>
          <a:xfrm>
            <a:off x="2122830" y="4536714"/>
            <a:ext cx="6733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latin typeface="Orly's Font 2" pitchFamily="66" charset="0"/>
              </a:rPr>
              <a:t>5   </a:t>
            </a:r>
            <a:endParaRPr lang="en-US" sz="2800" dirty="0"/>
          </a:p>
        </p:txBody>
      </p:sp>
      <p:sp>
        <p:nvSpPr>
          <p:cNvPr id="331" name="Rectangle 330"/>
          <p:cNvSpPr/>
          <p:nvPr/>
        </p:nvSpPr>
        <p:spPr>
          <a:xfrm>
            <a:off x="4260353" y="4442426"/>
            <a:ext cx="6733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latin typeface="Orly's Font 2" pitchFamily="66" charset="0"/>
              </a:rPr>
              <a:t>7  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53253E-6 L 0.23038 -0.00216 " pathEditMode="relative" rAng="0" ptsTypes="AA">
                                      <p:cBhvr>
                                        <p:cTn id="109" dur="20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10" y="-123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8.0481E-7 L 0.23663 -8.0481E-7 " pathEditMode="relative" rAng="0" ptsTypes="AA">
                                      <p:cBhvr>
                                        <p:cTn id="111" dur="20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2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4.90287E-6 L 0.15069 -4.90287E-6 " pathEditMode="relative" rAng="0" ptsTypes="AA">
                                      <p:cBhvr>
                                        <p:cTn id="115" dur="2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35" y="0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75979E-6 L 0.15156 2.75979E-6 " pathEditMode="relative" rAng="0" ptsTypes="AA">
                                      <p:cBhvr>
                                        <p:cTn id="117" dur="20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6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build="p"/>
      <p:bldP spid="285" grpId="0" animBg="1"/>
      <p:bldP spid="286" grpId="0" animBg="1"/>
      <p:bldP spid="287" grpId="0" animBg="1"/>
      <p:bldP spid="288" grpId="0" animBg="1"/>
      <p:bldP spid="289" grpId="0" animBg="1"/>
      <p:bldP spid="290" grpId="0" animBg="1"/>
      <p:bldP spid="315" grpId="0"/>
      <p:bldP spid="291" grpId="0" animBg="1"/>
      <p:bldP spid="320" grpId="0"/>
      <p:bldP spid="320" grpId="1"/>
      <p:bldP spid="324" grpId="0"/>
      <p:bldP spid="324" grpId="1"/>
      <p:bldP spid="329" grpId="0"/>
      <p:bldP spid="330" grpId="0"/>
      <p:bldP spid="3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5" name="Oval Callout 764"/>
          <p:cNvSpPr/>
          <p:nvPr/>
        </p:nvSpPr>
        <p:spPr>
          <a:xfrm>
            <a:off x="6286500" y="2571750"/>
            <a:ext cx="2400300" cy="1485900"/>
          </a:xfrm>
          <a:prstGeom prst="wedgeEllipseCallout">
            <a:avLst>
              <a:gd name="adj1" fmla="val -60795"/>
              <a:gd name="adj2" fmla="val -27447"/>
            </a:avLst>
          </a:prstGeom>
          <a:solidFill>
            <a:schemeClr val="accent6"/>
          </a:solidFill>
          <a:ln w="38100">
            <a:solidFill>
              <a:schemeClr val="tx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2" name="Group 307"/>
          <p:cNvGrpSpPr/>
          <p:nvPr/>
        </p:nvGrpSpPr>
        <p:grpSpPr>
          <a:xfrm>
            <a:off x="633914" y="1736680"/>
            <a:ext cx="2049322" cy="623169"/>
            <a:chOff x="741170" y="2571751"/>
            <a:chExt cx="2049322" cy="623169"/>
          </a:xfrm>
          <a:solidFill>
            <a:schemeClr val="accent5"/>
          </a:solidFill>
        </p:grpSpPr>
        <p:sp>
          <p:nvSpPr>
            <p:cNvPr id="309" name="Isosceles Triangle 308"/>
            <p:cNvSpPr/>
            <p:nvPr/>
          </p:nvSpPr>
          <p:spPr>
            <a:xfrm rot="5400000">
              <a:off x="2318631" y="2723060"/>
              <a:ext cx="623167" cy="320554"/>
            </a:xfrm>
            <a:prstGeom prst="triangl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10" name="Rectangle 309"/>
            <p:cNvSpPr/>
            <p:nvPr/>
          </p:nvSpPr>
          <p:spPr>
            <a:xfrm>
              <a:off x="1317482" y="2571752"/>
              <a:ext cx="566703" cy="623168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11" name="Rectangle 310"/>
            <p:cNvSpPr/>
            <p:nvPr/>
          </p:nvSpPr>
          <p:spPr>
            <a:xfrm>
              <a:off x="741170" y="2571752"/>
              <a:ext cx="566674" cy="623167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12" name="Rectangle 311"/>
            <p:cNvSpPr/>
            <p:nvPr/>
          </p:nvSpPr>
          <p:spPr>
            <a:xfrm>
              <a:off x="1893710" y="2571751"/>
              <a:ext cx="566703" cy="623168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6286500" y="2695279"/>
            <a:ext cx="23092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How many hundreds, tens and ones do I have now?</a:t>
            </a:r>
          </a:p>
        </p:txBody>
      </p:sp>
      <p:sp>
        <p:nvSpPr>
          <p:cNvPr id="6" name="Text Placeholder 2"/>
          <p:cNvSpPr txBox="1">
            <a:spLocks/>
          </p:cNvSpPr>
          <p:nvPr/>
        </p:nvSpPr>
        <p:spPr bwMode="auto">
          <a:xfrm>
            <a:off x="457200" y="849167"/>
            <a:ext cx="82296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If the order of the digits changes does the model change too?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7" name="Picture 6" descr="Lilly in an orange dres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14800" y="1543050"/>
            <a:ext cx="2304986" cy="3714750"/>
          </a:xfrm>
          <a:prstGeom prst="rect">
            <a:avLst/>
          </a:prstGeom>
        </p:spPr>
      </p:pic>
      <p:grpSp>
        <p:nvGrpSpPr>
          <p:cNvPr id="3" name="Group 118"/>
          <p:cNvGrpSpPr>
            <a:grpSpLocks noChangeAspect="1"/>
          </p:cNvGrpSpPr>
          <p:nvPr/>
        </p:nvGrpSpPr>
        <p:grpSpPr>
          <a:xfrm>
            <a:off x="692854" y="2720249"/>
            <a:ext cx="1446397" cy="1415583"/>
            <a:chOff x="342900" y="1597188"/>
            <a:chExt cx="2287122" cy="2238398"/>
          </a:xfrm>
          <a:solidFill>
            <a:schemeClr val="accent5"/>
          </a:solidFill>
        </p:grpSpPr>
        <p:grpSp>
          <p:nvGrpSpPr>
            <p:cNvPr id="8" name="Group 72"/>
            <p:cNvGrpSpPr>
              <a:grpSpLocks noChangeAspect="1"/>
            </p:cNvGrpSpPr>
            <p:nvPr/>
          </p:nvGrpSpPr>
          <p:grpSpPr>
            <a:xfrm>
              <a:off x="342900" y="1597188"/>
              <a:ext cx="229722" cy="2238398"/>
              <a:chOff x="3882188" y="2366825"/>
              <a:chExt cx="182880" cy="1781967"/>
            </a:xfrm>
            <a:grpFill/>
          </p:grpSpPr>
          <p:sp>
            <p:nvSpPr>
              <p:cNvPr id="220" name="Rectangle 21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1" name="Rectangle 22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2" name="Rectangle 22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3" name="Rectangle 22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4" name="Rectangle 22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" name="Rectangle 22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6" name="Rectangle 22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7" name="Rectangle 22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8" name="Rectangle 22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9" name="Rectangle 22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" name="Group 83"/>
            <p:cNvGrpSpPr>
              <a:grpSpLocks noChangeAspect="1"/>
            </p:cNvGrpSpPr>
            <p:nvPr/>
          </p:nvGrpSpPr>
          <p:grpSpPr>
            <a:xfrm>
              <a:off x="571500" y="1597188"/>
              <a:ext cx="229722" cy="2238398"/>
              <a:chOff x="3882188" y="2366825"/>
              <a:chExt cx="182880" cy="1781967"/>
            </a:xfrm>
            <a:grpFill/>
          </p:grpSpPr>
          <p:sp>
            <p:nvSpPr>
              <p:cNvPr id="210" name="Rectangle 20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1" name="Rectangle 21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2" name="Rectangle 21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3" name="Rectangle 21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4" name="Rectangle 21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5" name="Rectangle 21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6" name="Rectangle 21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7" name="Rectangle 21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8" name="Rectangle 21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9" name="Rectangle 21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" name="Group 94"/>
            <p:cNvGrpSpPr>
              <a:grpSpLocks noChangeAspect="1"/>
            </p:cNvGrpSpPr>
            <p:nvPr/>
          </p:nvGrpSpPr>
          <p:grpSpPr>
            <a:xfrm>
              <a:off x="800100" y="1597188"/>
              <a:ext cx="229722" cy="2238398"/>
              <a:chOff x="3882188" y="2366825"/>
              <a:chExt cx="182880" cy="1781967"/>
            </a:xfrm>
            <a:grpFill/>
          </p:grpSpPr>
          <p:sp>
            <p:nvSpPr>
              <p:cNvPr id="200" name="Rectangle 19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1" name="Rectangle 20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2" name="Rectangle 20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3" name="Rectangle 20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4" name="Rectangle 20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5" name="Rectangle 20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6" name="Rectangle 20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7" name="Rectangle 20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8" name="Rectangle 20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9" name="Rectangle 20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" name="Group 105"/>
            <p:cNvGrpSpPr>
              <a:grpSpLocks noChangeAspect="1"/>
            </p:cNvGrpSpPr>
            <p:nvPr/>
          </p:nvGrpSpPr>
          <p:grpSpPr>
            <a:xfrm>
              <a:off x="1028700" y="1597188"/>
              <a:ext cx="229722" cy="2238398"/>
              <a:chOff x="3882188" y="2366825"/>
              <a:chExt cx="182880" cy="1781967"/>
            </a:xfrm>
            <a:grpFill/>
          </p:grpSpPr>
          <p:sp>
            <p:nvSpPr>
              <p:cNvPr id="190" name="Rectangle 18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" name="Rectangle 19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" name="Rectangle 19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" name="Rectangle 19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" name="Rectangle 19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" name="Rectangle 19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" name="Rectangle 19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" name="Rectangle 19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8" name="Rectangle 19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9" name="Rectangle 19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" name="Group 116"/>
            <p:cNvGrpSpPr>
              <a:grpSpLocks noChangeAspect="1"/>
            </p:cNvGrpSpPr>
            <p:nvPr/>
          </p:nvGrpSpPr>
          <p:grpSpPr>
            <a:xfrm>
              <a:off x="1257299" y="1597188"/>
              <a:ext cx="229722" cy="2238398"/>
              <a:chOff x="3882188" y="2366825"/>
              <a:chExt cx="182880" cy="1781967"/>
            </a:xfrm>
            <a:grpFill/>
          </p:grpSpPr>
          <p:sp>
            <p:nvSpPr>
              <p:cNvPr id="180" name="Rectangle 17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" name="Rectangle 18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" name="Rectangle 18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" name="Rectangle 18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" name="Rectangle 18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" name="Rectangle 18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" name="Rectangle 18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" name="Rectangle 18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8" name="Rectangle 18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" name="Rectangle 18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" name="Group 127"/>
            <p:cNvGrpSpPr>
              <a:grpSpLocks noChangeAspect="1"/>
            </p:cNvGrpSpPr>
            <p:nvPr/>
          </p:nvGrpSpPr>
          <p:grpSpPr>
            <a:xfrm>
              <a:off x="1485899" y="1597188"/>
              <a:ext cx="229722" cy="2238398"/>
              <a:chOff x="3882188" y="2366825"/>
              <a:chExt cx="182880" cy="1781967"/>
            </a:xfrm>
            <a:grpFill/>
          </p:grpSpPr>
          <p:sp>
            <p:nvSpPr>
              <p:cNvPr id="170" name="Rectangle 16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" name="Rectangle 17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" name="Rectangle 17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" name="Rectangle 17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" name="Rectangle 17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" name="Rectangle 17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" name="Rectangle 17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" name="Rectangle 17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8" name="Rectangle 17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9" name="Rectangle 17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" name="Group 138"/>
            <p:cNvGrpSpPr>
              <a:grpSpLocks noChangeAspect="1"/>
            </p:cNvGrpSpPr>
            <p:nvPr/>
          </p:nvGrpSpPr>
          <p:grpSpPr>
            <a:xfrm>
              <a:off x="1714499" y="1597188"/>
              <a:ext cx="229722" cy="2238398"/>
              <a:chOff x="3882188" y="2366825"/>
              <a:chExt cx="182880" cy="1781967"/>
            </a:xfrm>
            <a:grpFill/>
          </p:grpSpPr>
          <p:sp>
            <p:nvSpPr>
              <p:cNvPr id="160" name="Rectangle 15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" name="Rectangle 16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" name="Rectangle 16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" name="Rectangle 16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" name="Rectangle 16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" name="Rectangle 16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" name="Rectangle 16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" name="Rectangle 16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" name="Rectangle 16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" name="Rectangle 16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" name="Group 149"/>
            <p:cNvGrpSpPr>
              <a:grpSpLocks noChangeAspect="1"/>
            </p:cNvGrpSpPr>
            <p:nvPr/>
          </p:nvGrpSpPr>
          <p:grpSpPr>
            <a:xfrm>
              <a:off x="1943100" y="1597188"/>
              <a:ext cx="229722" cy="2238398"/>
              <a:chOff x="3882188" y="2366825"/>
              <a:chExt cx="182880" cy="1781967"/>
            </a:xfrm>
            <a:grpFill/>
          </p:grpSpPr>
          <p:sp>
            <p:nvSpPr>
              <p:cNvPr id="150" name="Rectangle 14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" name="Rectangle 15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" name="Rectangle 15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" name="Rectangle 15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" name="Rectangle 15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" name="Rectangle 15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6" name="Rectangle 15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" name="Rectangle 15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" name="Rectangle 15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" name="Rectangle 15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" name="Group 160"/>
            <p:cNvGrpSpPr>
              <a:grpSpLocks noChangeAspect="1"/>
            </p:cNvGrpSpPr>
            <p:nvPr/>
          </p:nvGrpSpPr>
          <p:grpSpPr>
            <a:xfrm>
              <a:off x="2171703" y="1597188"/>
              <a:ext cx="229722" cy="2238398"/>
              <a:chOff x="3882188" y="2366825"/>
              <a:chExt cx="182880" cy="1781967"/>
            </a:xfrm>
            <a:grpFill/>
          </p:grpSpPr>
          <p:sp>
            <p:nvSpPr>
              <p:cNvPr id="140" name="Rectangle 13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" name="Rectangle 14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" name="Rectangle 14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" name="Rectangle 14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" name="Rectangle 14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" name="Rectangle 14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" name="Rectangle 14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" name="Rectangle 14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" name="Rectangle 14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" name="Rectangle 14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7" name="Group 171"/>
            <p:cNvGrpSpPr>
              <a:grpSpLocks noChangeAspect="1"/>
            </p:cNvGrpSpPr>
            <p:nvPr/>
          </p:nvGrpSpPr>
          <p:grpSpPr>
            <a:xfrm>
              <a:off x="2400300" y="1597188"/>
              <a:ext cx="229722" cy="2238398"/>
              <a:chOff x="3882188" y="2366825"/>
              <a:chExt cx="182880" cy="1781967"/>
            </a:xfrm>
            <a:grpFill/>
          </p:grpSpPr>
          <p:sp>
            <p:nvSpPr>
              <p:cNvPr id="130" name="Rectangle 12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" name="Rectangle 13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" name="Rectangle 13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" name="Rectangle 13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" name="Rectangle 13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" name="Rectangle 13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" name="Rectangle 13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" name="Rectangle 13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" name="Rectangle 13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" name="Rectangle 13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8" name="Group 229"/>
          <p:cNvGrpSpPr>
            <a:grpSpLocks noChangeAspect="1"/>
          </p:cNvGrpSpPr>
          <p:nvPr/>
        </p:nvGrpSpPr>
        <p:grpSpPr>
          <a:xfrm>
            <a:off x="2858907" y="2666050"/>
            <a:ext cx="187686" cy="1828800"/>
            <a:chOff x="3882188" y="2366825"/>
            <a:chExt cx="182880" cy="1781967"/>
          </a:xfrm>
          <a:solidFill>
            <a:schemeClr val="accent1"/>
          </a:solidFill>
        </p:grpSpPr>
        <p:sp>
          <p:nvSpPr>
            <p:cNvPr id="231" name="Rectangle 230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2" name="Rectangle 231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3" name="Rectangle 232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4" name="Rectangle 233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5" name="Rectangle 234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6" name="Rectangle 235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7" name="Rectangle 236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8" name="Rectangle 237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9" name="Rectangle 238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0" name="Rectangle 239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Group 240"/>
          <p:cNvGrpSpPr>
            <a:grpSpLocks noChangeAspect="1"/>
          </p:cNvGrpSpPr>
          <p:nvPr/>
        </p:nvGrpSpPr>
        <p:grpSpPr>
          <a:xfrm>
            <a:off x="3011307" y="2818450"/>
            <a:ext cx="187686" cy="1828800"/>
            <a:chOff x="3882188" y="2366825"/>
            <a:chExt cx="182880" cy="1781967"/>
          </a:xfrm>
          <a:solidFill>
            <a:schemeClr val="accent1"/>
          </a:solidFill>
        </p:grpSpPr>
        <p:sp>
          <p:nvSpPr>
            <p:cNvPr id="242" name="Rectangle 241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3" name="Rectangle 242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4" name="Rectangle 243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5" name="Rectangle 244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6" name="Rectangle 245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7" name="Rectangle 246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8" name="Rectangle 247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9" name="Rectangle 248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0" name="Rectangle 249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1" name="Rectangle 250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Group 251"/>
          <p:cNvGrpSpPr>
            <a:grpSpLocks noChangeAspect="1"/>
          </p:cNvGrpSpPr>
          <p:nvPr/>
        </p:nvGrpSpPr>
        <p:grpSpPr>
          <a:xfrm>
            <a:off x="3163707" y="2970850"/>
            <a:ext cx="187686" cy="1828800"/>
            <a:chOff x="3882188" y="2366825"/>
            <a:chExt cx="182880" cy="1781967"/>
          </a:xfrm>
          <a:solidFill>
            <a:schemeClr val="accent1"/>
          </a:solidFill>
        </p:grpSpPr>
        <p:sp>
          <p:nvSpPr>
            <p:cNvPr id="253" name="Rectangle 252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4" name="Rectangle 253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5" name="Rectangle 254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6" name="Rectangle 255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7" name="Rectangle 256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8" name="Rectangle 257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9" name="Rectangle 258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0" name="Rectangle 259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1" name="Rectangle 260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2" name="Rectangle 261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2" name="Group 273"/>
          <p:cNvGrpSpPr>
            <a:grpSpLocks noChangeAspect="1"/>
          </p:cNvGrpSpPr>
          <p:nvPr/>
        </p:nvGrpSpPr>
        <p:grpSpPr>
          <a:xfrm>
            <a:off x="3468507" y="3011224"/>
            <a:ext cx="187686" cy="1828800"/>
            <a:chOff x="3882188" y="2366825"/>
            <a:chExt cx="182880" cy="1781967"/>
          </a:xfrm>
          <a:solidFill>
            <a:schemeClr val="accent1"/>
          </a:solidFill>
        </p:grpSpPr>
        <p:sp>
          <p:nvSpPr>
            <p:cNvPr id="275" name="Rectangle 274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6" name="Rectangle 275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7" name="Rectangle 276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8" name="Rectangle 277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9" name="Rectangle 278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0" name="Rectangle 279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1" name="Rectangle 280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2" name="Rectangle 281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3" name="Rectangle 282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4" name="Rectangle 283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285" name="Rectangle 284"/>
          <p:cNvSpPr>
            <a:spLocks noChangeAspect="1"/>
          </p:cNvSpPr>
          <p:nvPr/>
        </p:nvSpPr>
        <p:spPr>
          <a:xfrm>
            <a:off x="4114800" y="2776216"/>
            <a:ext cx="228600" cy="228601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15" name="Rectangle 314"/>
          <p:cNvSpPr/>
          <p:nvPr/>
        </p:nvSpPr>
        <p:spPr>
          <a:xfrm>
            <a:off x="457200" y="1807663"/>
            <a:ext cx="19944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latin typeface="Orly's Font 2" pitchFamily="66" charset="0"/>
              </a:rPr>
              <a:t>5  0  0</a:t>
            </a:r>
            <a:endParaRPr lang="en-US" sz="2800" dirty="0"/>
          </a:p>
        </p:txBody>
      </p:sp>
      <p:grpSp>
        <p:nvGrpSpPr>
          <p:cNvPr id="23" name="Group 315"/>
          <p:cNvGrpSpPr/>
          <p:nvPr/>
        </p:nvGrpSpPr>
        <p:grpSpPr>
          <a:xfrm>
            <a:off x="1208073" y="1736682"/>
            <a:ext cx="1458927" cy="632980"/>
            <a:chOff x="1874752" y="1495426"/>
            <a:chExt cx="1458927" cy="632980"/>
          </a:xfrm>
          <a:solidFill>
            <a:schemeClr val="accent1"/>
          </a:solidFill>
        </p:grpSpPr>
        <p:sp>
          <p:nvSpPr>
            <p:cNvPr id="317" name="Rectangle 316"/>
            <p:cNvSpPr/>
            <p:nvPr/>
          </p:nvSpPr>
          <p:spPr>
            <a:xfrm>
              <a:off x="2450888" y="1503364"/>
              <a:ext cx="566703" cy="623168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18" name="Rectangle 317"/>
            <p:cNvSpPr/>
            <p:nvPr/>
          </p:nvSpPr>
          <p:spPr>
            <a:xfrm>
              <a:off x="1874752" y="1505239"/>
              <a:ext cx="566610" cy="623167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sz="2800" dirty="0" smtClean="0">
                  <a:latin typeface="Orly's Font 2" pitchFamily="66" charset="0"/>
                </a:rPr>
                <a:t> </a:t>
              </a:r>
              <a:endParaRPr lang="en-US" sz="2800" dirty="0">
                <a:latin typeface="Orly's Font 2" pitchFamily="66" charset="0"/>
              </a:endParaRPr>
            </a:p>
          </p:txBody>
        </p:sp>
        <p:sp>
          <p:nvSpPr>
            <p:cNvPr id="319" name="Isosceles Triangle 318"/>
            <p:cNvSpPr/>
            <p:nvPr/>
          </p:nvSpPr>
          <p:spPr>
            <a:xfrm rot="5400000">
              <a:off x="2861818" y="1646733"/>
              <a:ext cx="623167" cy="320554"/>
            </a:xfrm>
            <a:prstGeom prst="triangl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sp>
        <p:nvSpPr>
          <p:cNvPr id="320" name="Rectangle 319"/>
          <p:cNvSpPr/>
          <p:nvPr/>
        </p:nvSpPr>
        <p:spPr>
          <a:xfrm>
            <a:off x="1143000" y="1819930"/>
            <a:ext cx="11336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latin typeface="Orly's Font 2" pitchFamily="66" charset="0"/>
              </a:rPr>
              <a:t>7  0   </a:t>
            </a:r>
            <a:endParaRPr lang="en-US" sz="2800" dirty="0"/>
          </a:p>
        </p:txBody>
      </p:sp>
      <p:grpSp>
        <p:nvGrpSpPr>
          <p:cNvPr id="24" name="Group 320"/>
          <p:cNvGrpSpPr/>
          <p:nvPr/>
        </p:nvGrpSpPr>
        <p:grpSpPr>
          <a:xfrm>
            <a:off x="1776611" y="1746494"/>
            <a:ext cx="887258" cy="623168"/>
            <a:chOff x="4348196" y="1885950"/>
            <a:chExt cx="887258" cy="623168"/>
          </a:xfrm>
          <a:solidFill>
            <a:schemeClr val="accent3"/>
          </a:solidFill>
        </p:grpSpPr>
        <p:sp>
          <p:nvSpPr>
            <p:cNvPr id="322" name="Rectangle 321"/>
            <p:cNvSpPr/>
            <p:nvPr/>
          </p:nvSpPr>
          <p:spPr>
            <a:xfrm>
              <a:off x="4348196" y="1887326"/>
              <a:ext cx="566703" cy="62179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00" dirty="0">
                <a:latin typeface="Orly's Font 2" pitchFamily="66" charset="0"/>
              </a:endParaRPr>
            </a:p>
          </p:txBody>
        </p:sp>
        <p:sp>
          <p:nvSpPr>
            <p:cNvPr id="323" name="Isosceles Triangle 322"/>
            <p:cNvSpPr/>
            <p:nvPr/>
          </p:nvSpPr>
          <p:spPr>
            <a:xfrm rot="5400000">
              <a:off x="4763593" y="2037257"/>
              <a:ext cx="623167" cy="320554"/>
            </a:xfrm>
            <a:prstGeom prst="triangl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sp>
        <p:nvSpPr>
          <p:cNvPr id="324" name="Rectangle 323"/>
          <p:cNvSpPr/>
          <p:nvPr/>
        </p:nvSpPr>
        <p:spPr>
          <a:xfrm>
            <a:off x="1786136" y="1807663"/>
            <a:ext cx="6733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latin typeface="Orly's Font 2" pitchFamily="66" charset="0"/>
              </a:rPr>
              <a:t>1   </a:t>
            </a:r>
            <a:endParaRPr lang="en-US" sz="2800" dirty="0"/>
          </a:p>
        </p:txBody>
      </p:sp>
      <p:grpSp>
        <p:nvGrpSpPr>
          <p:cNvPr id="230" name="Group 273"/>
          <p:cNvGrpSpPr>
            <a:grpSpLocks noChangeAspect="1"/>
          </p:cNvGrpSpPr>
          <p:nvPr/>
        </p:nvGrpSpPr>
        <p:grpSpPr>
          <a:xfrm>
            <a:off x="3620907" y="2854275"/>
            <a:ext cx="187686" cy="1828800"/>
            <a:chOff x="3882188" y="2366825"/>
            <a:chExt cx="182880" cy="1781967"/>
          </a:xfrm>
          <a:solidFill>
            <a:schemeClr val="accent1"/>
          </a:solidFill>
        </p:grpSpPr>
        <p:sp>
          <p:nvSpPr>
            <p:cNvPr id="241" name="Rectangle 240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2" name="Rectangle 251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3" name="Rectangle 262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4" name="Rectangle 273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2" name="Rectangle 291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3" name="Rectangle 292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4" name="Rectangle 293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5" name="Rectangle 294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6" name="Rectangle 295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7" name="Rectangle 296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98" name="Group 273"/>
          <p:cNvGrpSpPr>
            <a:grpSpLocks noChangeAspect="1"/>
          </p:cNvGrpSpPr>
          <p:nvPr/>
        </p:nvGrpSpPr>
        <p:grpSpPr>
          <a:xfrm>
            <a:off x="3773307" y="2742095"/>
            <a:ext cx="187686" cy="1828800"/>
            <a:chOff x="3882188" y="2366825"/>
            <a:chExt cx="182880" cy="1781967"/>
          </a:xfrm>
          <a:solidFill>
            <a:schemeClr val="accent1"/>
          </a:solidFill>
        </p:grpSpPr>
        <p:sp>
          <p:nvSpPr>
            <p:cNvPr id="299" name="Rectangle 298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0" name="Rectangle 299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1" name="Rectangle 300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2" name="Rectangle 301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3" name="Rectangle 302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4" name="Rectangle 303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5" name="Rectangle 304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6" name="Rectangle 305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7" name="Rectangle 306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8" name="Rectangle 307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13" name="Group 118"/>
          <p:cNvGrpSpPr>
            <a:grpSpLocks noChangeAspect="1"/>
          </p:cNvGrpSpPr>
          <p:nvPr/>
        </p:nvGrpSpPr>
        <p:grpSpPr>
          <a:xfrm>
            <a:off x="845254" y="2872649"/>
            <a:ext cx="1446397" cy="1415583"/>
            <a:chOff x="342900" y="1597188"/>
            <a:chExt cx="2287122" cy="2238398"/>
          </a:xfrm>
          <a:solidFill>
            <a:schemeClr val="accent5"/>
          </a:solidFill>
        </p:grpSpPr>
        <p:grpSp>
          <p:nvGrpSpPr>
            <p:cNvPr id="314" name="Group 72"/>
            <p:cNvGrpSpPr>
              <a:grpSpLocks noChangeAspect="1"/>
            </p:cNvGrpSpPr>
            <p:nvPr/>
          </p:nvGrpSpPr>
          <p:grpSpPr>
            <a:xfrm>
              <a:off x="342900" y="1597188"/>
              <a:ext cx="229722" cy="2238398"/>
              <a:chOff x="3882188" y="2366825"/>
              <a:chExt cx="182880" cy="1781967"/>
            </a:xfrm>
            <a:grpFill/>
          </p:grpSpPr>
          <p:sp>
            <p:nvSpPr>
              <p:cNvPr id="422" name="Rectangle 42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3" name="Rectangle 42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4" name="Rectangle 42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5" name="Rectangle 42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6" name="Rectangle 42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7" name="Rectangle 42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8" name="Rectangle 42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9" name="Rectangle 42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0" name="Rectangle 42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1" name="Rectangle 43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16" name="Group 83"/>
            <p:cNvGrpSpPr>
              <a:grpSpLocks noChangeAspect="1"/>
            </p:cNvGrpSpPr>
            <p:nvPr/>
          </p:nvGrpSpPr>
          <p:grpSpPr>
            <a:xfrm>
              <a:off x="571500" y="1597188"/>
              <a:ext cx="229722" cy="2238398"/>
              <a:chOff x="3882188" y="2366825"/>
              <a:chExt cx="182880" cy="1781967"/>
            </a:xfrm>
            <a:grpFill/>
          </p:grpSpPr>
          <p:sp>
            <p:nvSpPr>
              <p:cNvPr id="412" name="Rectangle 41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3" name="Rectangle 41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4" name="Rectangle 41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5" name="Rectangle 41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6" name="Rectangle 41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7" name="Rectangle 41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8" name="Rectangle 41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9" name="Rectangle 41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0" name="Rectangle 41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1" name="Rectangle 42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21" name="Group 94"/>
            <p:cNvGrpSpPr>
              <a:grpSpLocks noChangeAspect="1"/>
            </p:cNvGrpSpPr>
            <p:nvPr/>
          </p:nvGrpSpPr>
          <p:grpSpPr>
            <a:xfrm>
              <a:off x="800100" y="1597188"/>
              <a:ext cx="229722" cy="2238398"/>
              <a:chOff x="3882188" y="2366825"/>
              <a:chExt cx="182880" cy="1781967"/>
            </a:xfrm>
            <a:grpFill/>
          </p:grpSpPr>
          <p:sp>
            <p:nvSpPr>
              <p:cNvPr id="402" name="Rectangle 40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3" name="Rectangle 40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4" name="Rectangle 40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5" name="Rectangle 40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6" name="Rectangle 40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7" name="Rectangle 40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8" name="Rectangle 40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9" name="Rectangle 40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0" name="Rectangle 40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1" name="Rectangle 41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25" name="Group 105"/>
            <p:cNvGrpSpPr>
              <a:grpSpLocks noChangeAspect="1"/>
            </p:cNvGrpSpPr>
            <p:nvPr/>
          </p:nvGrpSpPr>
          <p:grpSpPr>
            <a:xfrm>
              <a:off x="1028700" y="1597188"/>
              <a:ext cx="229722" cy="2238398"/>
              <a:chOff x="3882188" y="2366825"/>
              <a:chExt cx="182880" cy="1781967"/>
            </a:xfrm>
            <a:grpFill/>
          </p:grpSpPr>
          <p:sp>
            <p:nvSpPr>
              <p:cNvPr id="392" name="Rectangle 39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3" name="Rectangle 39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4" name="Rectangle 39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5" name="Rectangle 39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6" name="Rectangle 39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7" name="Rectangle 39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8" name="Rectangle 39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9" name="Rectangle 39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0" name="Rectangle 39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1" name="Rectangle 40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26" name="Group 116"/>
            <p:cNvGrpSpPr>
              <a:grpSpLocks noChangeAspect="1"/>
            </p:cNvGrpSpPr>
            <p:nvPr/>
          </p:nvGrpSpPr>
          <p:grpSpPr>
            <a:xfrm>
              <a:off x="1257299" y="1597188"/>
              <a:ext cx="229722" cy="2238398"/>
              <a:chOff x="3882188" y="2366825"/>
              <a:chExt cx="182880" cy="1781967"/>
            </a:xfrm>
            <a:grpFill/>
          </p:grpSpPr>
          <p:sp>
            <p:nvSpPr>
              <p:cNvPr id="382" name="Rectangle 38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3" name="Rectangle 38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4" name="Rectangle 38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5" name="Rectangle 38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6" name="Rectangle 38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7" name="Rectangle 38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8" name="Rectangle 38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9" name="Rectangle 38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0" name="Rectangle 38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1" name="Rectangle 39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27" name="Group 127"/>
            <p:cNvGrpSpPr>
              <a:grpSpLocks noChangeAspect="1"/>
            </p:cNvGrpSpPr>
            <p:nvPr/>
          </p:nvGrpSpPr>
          <p:grpSpPr>
            <a:xfrm>
              <a:off x="1485899" y="1597188"/>
              <a:ext cx="229722" cy="2238398"/>
              <a:chOff x="3882188" y="2366825"/>
              <a:chExt cx="182880" cy="1781967"/>
            </a:xfrm>
            <a:grpFill/>
          </p:grpSpPr>
          <p:sp>
            <p:nvSpPr>
              <p:cNvPr id="372" name="Rectangle 37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3" name="Rectangle 37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4" name="Rectangle 37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5" name="Rectangle 37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6" name="Rectangle 37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7" name="Rectangle 37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8" name="Rectangle 37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9" name="Rectangle 37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0" name="Rectangle 37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1" name="Rectangle 38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28" name="Group 138"/>
            <p:cNvGrpSpPr>
              <a:grpSpLocks noChangeAspect="1"/>
            </p:cNvGrpSpPr>
            <p:nvPr/>
          </p:nvGrpSpPr>
          <p:grpSpPr>
            <a:xfrm>
              <a:off x="1714499" y="1597188"/>
              <a:ext cx="229722" cy="2238398"/>
              <a:chOff x="3882188" y="2366825"/>
              <a:chExt cx="182880" cy="1781967"/>
            </a:xfrm>
            <a:grpFill/>
          </p:grpSpPr>
          <p:sp>
            <p:nvSpPr>
              <p:cNvPr id="362" name="Rectangle 36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3" name="Rectangle 36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4" name="Rectangle 36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5" name="Rectangle 36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6" name="Rectangle 36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7" name="Rectangle 36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8" name="Rectangle 36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9" name="Rectangle 36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0" name="Rectangle 36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1" name="Rectangle 37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29" name="Group 149"/>
            <p:cNvGrpSpPr>
              <a:grpSpLocks noChangeAspect="1"/>
            </p:cNvGrpSpPr>
            <p:nvPr/>
          </p:nvGrpSpPr>
          <p:grpSpPr>
            <a:xfrm>
              <a:off x="1943100" y="1597188"/>
              <a:ext cx="229722" cy="2238398"/>
              <a:chOff x="3882188" y="2366825"/>
              <a:chExt cx="182880" cy="1781967"/>
            </a:xfrm>
            <a:grpFill/>
          </p:grpSpPr>
          <p:sp>
            <p:nvSpPr>
              <p:cNvPr id="352" name="Rectangle 35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3" name="Rectangle 35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4" name="Rectangle 35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5" name="Rectangle 35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6" name="Rectangle 35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7" name="Rectangle 35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8" name="Rectangle 35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9" name="Rectangle 35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0" name="Rectangle 35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1" name="Rectangle 36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30" name="Group 160"/>
            <p:cNvGrpSpPr>
              <a:grpSpLocks noChangeAspect="1"/>
            </p:cNvGrpSpPr>
            <p:nvPr/>
          </p:nvGrpSpPr>
          <p:grpSpPr>
            <a:xfrm>
              <a:off x="2171703" y="1597188"/>
              <a:ext cx="229722" cy="2238398"/>
              <a:chOff x="3882188" y="2366825"/>
              <a:chExt cx="182880" cy="1781967"/>
            </a:xfrm>
            <a:grpFill/>
          </p:grpSpPr>
          <p:sp>
            <p:nvSpPr>
              <p:cNvPr id="342" name="Rectangle 34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3" name="Rectangle 34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4" name="Rectangle 34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5" name="Rectangle 34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6" name="Rectangle 34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7" name="Rectangle 34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8" name="Rectangle 34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9" name="Rectangle 34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0" name="Rectangle 34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1" name="Rectangle 35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31" name="Group 171"/>
            <p:cNvGrpSpPr>
              <a:grpSpLocks noChangeAspect="1"/>
            </p:cNvGrpSpPr>
            <p:nvPr/>
          </p:nvGrpSpPr>
          <p:grpSpPr>
            <a:xfrm>
              <a:off x="2400300" y="1597188"/>
              <a:ext cx="229722" cy="2238398"/>
              <a:chOff x="3882188" y="2366825"/>
              <a:chExt cx="182880" cy="1781967"/>
            </a:xfrm>
            <a:grpFill/>
          </p:grpSpPr>
          <p:sp>
            <p:nvSpPr>
              <p:cNvPr id="332" name="Rectangle 33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3" name="Rectangle 33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4" name="Rectangle 33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5" name="Rectangle 33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6" name="Rectangle 33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7" name="Rectangle 33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8" name="Rectangle 33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9" name="Rectangle 33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0" name="Rectangle 33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1" name="Rectangle 34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432" name="Group 118"/>
          <p:cNvGrpSpPr>
            <a:grpSpLocks noChangeAspect="1"/>
          </p:cNvGrpSpPr>
          <p:nvPr/>
        </p:nvGrpSpPr>
        <p:grpSpPr>
          <a:xfrm>
            <a:off x="997654" y="3025049"/>
            <a:ext cx="1446397" cy="1415583"/>
            <a:chOff x="342900" y="1597188"/>
            <a:chExt cx="2287122" cy="2238398"/>
          </a:xfrm>
          <a:solidFill>
            <a:schemeClr val="accent5"/>
          </a:solidFill>
        </p:grpSpPr>
        <p:grpSp>
          <p:nvGrpSpPr>
            <p:cNvPr id="433" name="Group 72"/>
            <p:cNvGrpSpPr>
              <a:grpSpLocks noChangeAspect="1"/>
            </p:cNvGrpSpPr>
            <p:nvPr/>
          </p:nvGrpSpPr>
          <p:grpSpPr>
            <a:xfrm>
              <a:off x="342900" y="1597188"/>
              <a:ext cx="229722" cy="2238398"/>
              <a:chOff x="3882188" y="2366825"/>
              <a:chExt cx="182880" cy="1781967"/>
            </a:xfrm>
            <a:grpFill/>
          </p:grpSpPr>
          <p:sp>
            <p:nvSpPr>
              <p:cNvPr id="533" name="Rectangle 53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4" name="Rectangle 53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5" name="Rectangle 53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6" name="Rectangle 53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7" name="Rectangle 53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8" name="Rectangle 53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9" name="Rectangle 53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0" name="Rectangle 53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1" name="Rectangle 54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2" name="Rectangle 54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34" name="Group 83"/>
            <p:cNvGrpSpPr>
              <a:grpSpLocks noChangeAspect="1"/>
            </p:cNvGrpSpPr>
            <p:nvPr/>
          </p:nvGrpSpPr>
          <p:grpSpPr>
            <a:xfrm>
              <a:off x="571500" y="1597188"/>
              <a:ext cx="229722" cy="2238398"/>
              <a:chOff x="3882188" y="2366825"/>
              <a:chExt cx="182880" cy="1781967"/>
            </a:xfrm>
            <a:grpFill/>
          </p:grpSpPr>
          <p:sp>
            <p:nvSpPr>
              <p:cNvPr id="523" name="Rectangle 52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4" name="Rectangle 52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5" name="Rectangle 52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6" name="Rectangle 52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7" name="Rectangle 52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8" name="Rectangle 52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9" name="Rectangle 52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0" name="Rectangle 52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1" name="Rectangle 53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2" name="Rectangle 53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35" name="Group 94"/>
            <p:cNvGrpSpPr>
              <a:grpSpLocks noChangeAspect="1"/>
            </p:cNvGrpSpPr>
            <p:nvPr/>
          </p:nvGrpSpPr>
          <p:grpSpPr>
            <a:xfrm>
              <a:off x="800100" y="1597188"/>
              <a:ext cx="229722" cy="2238398"/>
              <a:chOff x="3882188" y="2366825"/>
              <a:chExt cx="182880" cy="1781967"/>
            </a:xfrm>
            <a:grpFill/>
          </p:grpSpPr>
          <p:sp>
            <p:nvSpPr>
              <p:cNvPr id="513" name="Rectangle 51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4" name="Rectangle 51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5" name="Rectangle 51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6" name="Rectangle 51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7" name="Rectangle 51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8" name="Rectangle 51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9" name="Rectangle 51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0" name="Rectangle 51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1" name="Rectangle 52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2" name="Rectangle 52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36" name="Group 105"/>
            <p:cNvGrpSpPr>
              <a:grpSpLocks noChangeAspect="1"/>
            </p:cNvGrpSpPr>
            <p:nvPr/>
          </p:nvGrpSpPr>
          <p:grpSpPr>
            <a:xfrm>
              <a:off x="1028700" y="1597188"/>
              <a:ext cx="229722" cy="2238398"/>
              <a:chOff x="3882188" y="2366825"/>
              <a:chExt cx="182880" cy="1781967"/>
            </a:xfrm>
            <a:grpFill/>
          </p:grpSpPr>
          <p:sp>
            <p:nvSpPr>
              <p:cNvPr id="503" name="Rectangle 50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4" name="Rectangle 50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5" name="Rectangle 50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6" name="Rectangle 50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7" name="Rectangle 50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8" name="Rectangle 50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9" name="Rectangle 50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0" name="Rectangle 50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1" name="Rectangle 51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2" name="Rectangle 51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37" name="Group 116"/>
            <p:cNvGrpSpPr>
              <a:grpSpLocks noChangeAspect="1"/>
            </p:cNvGrpSpPr>
            <p:nvPr/>
          </p:nvGrpSpPr>
          <p:grpSpPr>
            <a:xfrm>
              <a:off x="1257299" y="1597188"/>
              <a:ext cx="229722" cy="2238398"/>
              <a:chOff x="3882188" y="2366825"/>
              <a:chExt cx="182880" cy="1781967"/>
            </a:xfrm>
            <a:grpFill/>
          </p:grpSpPr>
          <p:sp>
            <p:nvSpPr>
              <p:cNvPr id="493" name="Rectangle 49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4" name="Rectangle 49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5" name="Rectangle 49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6" name="Rectangle 49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7" name="Rectangle 49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8" name="Rectangle 49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9" name="Rectangle 49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0" name="Rectangle 49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1" name="Rectangle 50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2" name="Rectangle 50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38" name="Group 127"/>
            <p:cNvGrpSpPr>
              <a:grpSpLocks noChangeAspect="1"/>
            </p:cNvGrpSpPr>
            <p:nvPr/>
          </p:nvGrpSpPr>
          <p:grpSpPr>
            <a:xfrm>
              <a:off x="1485899" y="1597188"/>
              <a:ext cx="229722" cy="2238398"/>
              <a:chOff x="3882188" y="2366825"/>
              <a:chExt cx="182880" cy="1781967"/>
            </a:xfrm>
            <a:grpFill/>
          </p:grpSpPr>
          <p:sp>
            <p:nvSpPr>
              <p:cNvPr id="483" name="Rectangle 48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4" name="Rectangle 48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5" name="Rectangle 48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6" name="Rectangle 48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7" name="Rectangle 48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8" name="Rectangle 48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9" name="Rectangle 48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0" name="Rectangle 48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1" name="Rectangle 49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2" name="Rectangle 49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39" name="Group 138"/>
            <p:cNvGrpSpPr>
              <a:grpSpLocks noChangeAspect="1"/>
            </p:cNvGrpSpPr>
            <p:nvPr/>
          </p:nvGrpSpPr>
          <p:grpSpPr>
            <a:xfrm>
              <a:off x="1714499" y="1597188"/>
              <a:ext cx="229722" cy="2238398"/>
              <a:chOff x="3882188" y="2366825"/>
              <a:chExt cx="182880" cy="1781967"/>
            </a:xfrm>
            <a:grpFill/>
          </p:grpSpPr>
          <p:sp>
            <p:nvSpPr>
              <p:cNvPr id="473" name="Rectangle 47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4" name="Rectangle 47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5" name="Rectangle 47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6" name="Rectangle 47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7" name="Rectangle 47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8" name="Rectangle 47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9" name="Rectangle 47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0" name="Rectangle 47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1" name="Rectangle 48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2" name="Rectangle 48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40" name="Group 149"/>
            <p:cNvGrpSpPr>
              <a:grpSpLocks noChangeAspect="1"/>
            </p:cNvGrpSpPr>
            <p:nvPr/>
          </p:nvGrpSpPr>
          <p:grpSpPr>
            <a:xfrm>
              <a:off x="1943100" y="1597188"/>
              <a:ext cx="229722" cy="2238398"/>
              <a:chOff x="3882188" y="2366825"/>
              <a:chExt cx="182880" cy="1781967"/>
            </a:xfrm>
            <a:grpFill/>
          </p:grpSpPr>
          <p:sp>
            <p:nvSpPr>
              <p:cNvPr id="463" name="Rectangle 46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4" name="Rectangle 46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5" name="Rectangle 46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6" name="Rectangle 46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7" name="Rectangle 46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8" name="Rectangle 46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9" name="Rectangle 46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0" name="Rectangle 46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1" name="Rectangle 47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2" name="Rectangle 47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41" name="Group 160"/>
            <p:cNvGrpSpPr>
              <a:grpSpLocks noChangeAspect="1"/>
            </p:cNvGrpSpPr>
            <p:nvPr/>
          </p:nvGrpSpPr>
          <p:grpSpPr>
            <a:xfrm>
              <a:off x="2171703" y="1597188"/>
              <a:ext cx="229722" cy="2238398"/>
              <a:chOff x="3882188" y="2366825"/>
              <a:chExt cx="182880" cy="1781967"/>
            </a:xfrm>
            <a:grpFill/>
          </p:grpSpPr>
          <p:sp>
            <p:nvSpPr>
              <p:cNvPr id="453" name="Rectangle 45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4" name="Rectangle 45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5" name="Rectangle 45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6" name="Rectangle 45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7" name="Rectangle 45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8" name="Rectangle 45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9" name="Rectangle 45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0" name="Rectangle 45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1" name="Rectangle 46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2" name="Rectangle 46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42" name="Group 171"/>
            <p:cNvGrpSpPr>
              <a:grpSpLocks noChangeAspect="1"/>
            </p:cNvGrpSpPr>
            <p:nvPr/>
          </p:nvGrpSpPr>
          <p:grpSpPr>
            <a:xfrm>
              <a:off x="2400300" y="1597188"/>
              <a:ext cx="229722" cy="2238398"/>
              <a:chOff x="3882188" y="2366825"/>
              <a:chExt cx="182880" cy="1781967"/>
            </a:xfrm>
            <a:grpFill/>
          </p:grpSpPr>
          <p:sp>
            <p:nvSpPr>
              <p:cNvPr id="443" name="Rectangle 44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4" name="Rectangle 44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5" name="Rectangle 44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6" name="Rectangle 44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7" name="Rectangle 44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8" name="Rectangle 44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9" name="Rectangle 44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0" name="Rectangle 44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1" name="Rectangle 45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2" name="Rectangle 45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543" name="Group 118"/>
          <p:cNvGrpSpPr>
            <a:grpSpLocks noChangeAspect="1"/>
          </p:cNvGrpSpPr>
          <p:nvPr/>
        </p:nvGrpSpPr>
        <p:grpSpPr>
          <a:xfrm>
            <a:off x="1150054" y="3177449"/>
            <a:ext cx="1446397" cy="1415583"/>
            <a:chOff x="342900" y="1597188"/>
            <a:chExt cx="2287122" cy="2238398"/>
          </a:xfrm>
          <a:solidFill>
            <a:schemeClr val="accent5"/>
          </a:solidFill>
        </p:grpSpPr>
        <p:grpSp>
          <p:nvGrpSpPr>
            <p:cNvPr id="544" name="Group 72"/>
            <p:cNvGrpSpPr>
              <a:grpSpLocks noChangeAspect="1"/>
            </p:cNvGrpSpPr>
            <p:nvPr/>
          </p:nvGrpSpPr>
          <p:grpSpPr>
            <a:xfrm>
              <a:off x="342900" y="1597188"/>
              <a:ext cx="229722" cy="2238398"/>
              <a:chOff x="3882188" y="2366825"/>
              <a:chExt cx="182880" cy="1781967"/>
            </a:xfrm>
            <a:grpFill/>
          </p:grpSpPr>
          <p:sp>
            <p:nvSpPr>
              <p:cNvPr id="644" name="Rectangle 64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5" name="Rectangle 64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6" name="Rectangle 645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7" name="Rectangle 64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8" name="Rectangle 64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9" name="Rectangle 64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0" name="Rectangle 64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1" name="Rectangle 65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2" name="Rectangle 65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3" name="Rectangle 65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45" name="Group 83"/>
            <p:cNvGrpSpPr>
              <a:grpSpLocks noChangeAspect="1"/>
            </p:cNvGrpSpPr>
            <p:nvPr/>
          </p:nvGrpSpPr>
          <p:grpSpPr>
            <a:xfrm>
              <a:off x="571500" y="1597188"/>
              <a:ext cx="229722" cy="2238398"/>
              <a:chOff x="3882188" y="2366825"/>
              <a:chExt cx="182880" cy="1781967"/>
            </a:xfrm>
            <a:grpFill/>
          </p:grpSpPr>
          <p:sp>
            <p:nvSpPr>
              <p:cNvPr id="634" name="Rectangle 63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5" name="Rectangle 63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6" name="Rectangle 635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7" name="Rectangle 63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8" name="Rectangle 63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9" name="Rectangle 63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0" name="Rectangle 63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1" name="Rectangle 64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2" name="Rectangle 64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3" name="Rectangle 64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46" name="Group 94"/>
            <p:cNvGrpSpPr>
              <a:grpSpLocks noChangeAspect="1"/>
            </p:cNvGrpSpPr>
            <p:nvPr/>
          </p:nvGrpSpPr>
          <p:grpSpPr>
            <a:xfrm>
              <a:off x="800100" y="1597188"/>
              <a:ext cx="229722" cy="2238398"/>
              <a:chOff x="3882188" y="2366825"/>
              <a:chExt cx="182880" cy="1781967"/>
            </a:xfrm>
            <a:grpFill/>
          </p:grpSpPr>
          <p:sp>
            <p:nvSpPr>
              <p:cNvPr id="624" name="Rectangle 62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5" name="Rectangle 62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6" name="Rectangle 625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7" name="Rectangle 62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8" name="Rectangle 62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9" name="Rectangle 62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0" name="Rectangle 62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1" name="Rectangle 63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2" name="Rectangle 63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3" name="Rectangle 63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47" name="Group 105"/>
            <p:cNvGrpSpPr>
              <a:grpSpLocks noChangeAspect="1"/>
            </p:cNvGrpSpPr>
            <p:nvPr/>
          </p:nvGrpSpPr>
          <p:grpSpPr>
            <a:xfrm>
              <a:off x="1028700" y="1597188"/>
              <a:ext cx="229722" cy="2238398"/>
              <a:chOff x="3882188" y="2366825"/>
              <a:chExt cx="182880" cy="1781967"/>
            </a:xfrm>
            <a:grpFill/>
          </p:grpSpPr>
          <p:sp>
            <p:nvSpPr>
              <p:cNvPr id="614" name="Rectangle 61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5" name="Rectangle 61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6" name="Rectangle 615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7" name="Rectangle 61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8" name="Rectangle 61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9" name="Rectangle 61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0" name="Rectangle 61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1" name="Rectangle 62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2" name="Rectangle 62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3" name="Rectangle 62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48" name="Group 116"/>
            <p:cNvGrpSpPr>
              <a:grpSpLocks noChangeAspect="1"/>
            </p:cNvGrpSpPr>
            <p:nvPr/>
          </p:nvGrpSpPr>
          <p:grpSpPr>
            <a:xfrm>
              <a:off x="1257299" y="1597188"/>
              <a:ext cx="229722" cy="2238398"/>
              <a:chOff x="3882188" y="2366825"/>
              <a:chExt cx="182880" cy="1781967"/>
            </a:xfrm>
            <a:grpFill/>
          </p:grpSpPr>
          <p:sp>
            <p:nvSpPr>
              <p:cNvPr id="604" name="Rectangle 60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5" name="Rectangle 60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6" name="Rectangle 605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7" name="Rectangle 60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8" name="Rectangle 60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9" name="Rectangle 60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0" name="Rectangle 60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1" name="Rectangle 61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2" name="Rectangle 61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3" name="Rectangle 61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49" name="Group 127"/>
            <p:cNvGrpSpPr>
              <a:grpSpLocks noChangeAspect="1"/>
            </p:cNvGrpSpPr>
            <p:nvPr/>
          </p:nvGrpSpPr>
          <p:grpSpPr>
            <a:xfrm>
              <a:off x="1485899" y="1597188"/>
              <a:ext cx="229722" cy="2238398"/>
              <a:chOff x="3882188" y="2366825"/>
              <a:chExt cx="182880" cy="1781967"/>
            </a:xfrm>
            <a:grpFill/>
          </p:grpSpPr>
          <p:sp>
            <p:nvSpPr>
              <p:cNvPr id="594" name="Rectangle 59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5" name="Rectangle 59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6" name="Rectangle 595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7" name="Rectangle 59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8" name="Rectangle 59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9" name="Rectangle 59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0" name="Rectangle 59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1" name="Rectangle 60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2" name="Rectangle 60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3" name="Rectangle 60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50" name="Group 138"/>
            <p:cNvGrpSpPr>
              <a:grpSpLocks noChangeAspect="1"/>
            </p:cNvGrpSpPr>
            <p:nvPr/>
          </p:nvGrpSpPr>
          <p:grpSpPr>
            <a:xfrm>
              <a:off x="1714499" y="1597188"/>
              <a:ext cx="229722" cy="2238398"/>
              <a:chOff x="3882188" y="2366825"/>
              <a:chExt cx="182880" cy="1781967"/>
            </a:xfrm>
            <a:grpFill/>
          </p:grpSpPr>
          <p:sp>
            <p:nvSpPr>
              <p:cNvPr id="584" name="Rectangle 58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5" name="Rectangle 58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6" name="Rectangle 585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7" name="Rectangle 58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8" name="Rectangle 58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9" name="Rectangle 58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0" name="Rectangle 58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1" name="Rectangle 59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2" name="Rectangle 59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3" name="Rectangle 59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51" name="Group 149"/>
            <p:cNvGrpSpPr>
              <a:grpSpLocks noChangeAspect="1"/>
            </p:cNvGrpSpPr>
            <p:nvPr/>
          </p:nvGrpSpPr>
          <p:grpSpPr>
            <a:xfrm>
              <a:off x="1943100" y="1597188"/>
              <a:ext cx="229722" cy="2238398"/>
              <a:chOff x="3882188" y="2366825"/>
              <a:chExt cx="182880" cy="1781967"/>
            </a:xfrm>
            <a:grpFill/>
          </p:grpSpPr>
          <p:sp>
            <p:nvSpPr>
              <p:cNvPr id="574" name="Rectangle 57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5" name="Rectangle 57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6" name="Rectangle 575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7" name="Rectangle 57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8" name="Rectangle 57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9" name="Rectangle 57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0" name="Rectangle 57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1" name="Rectangle 58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2" name="Rectangle 58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3" name="Rectangle 58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52" name="Group 160"/>
            <p:cNvGrpSpPr>
              <a:grpSpLocks noChangeAspect="1"/>
            </p:cNvGrpSpPr>
            <p:nvPr/>
          </p:nvGrpSpPr>
          <p:grpSpPr>
            <a:xfrm>
              <a:off x="2171703" y="1597188"/>
              <a:ext cx="229722" cy="2238398"/>
              <a:chOff x="3882188" y="2366825"/>
              <a:chExt cx="182880" cy="1781967"/>
            </a:xfrm>
            <a:grpFill/>
          </p:grpSpPr>
          <p:sp>
            <p:nvSpPr>
              <p:cNvPr id="564" name="Rectangle 56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5" name="Rectangle 56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6" name="Rectangle 565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7" name="Rectangle 56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8" name="Rectangle 56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9" name="Rectangle 56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0" name="Rectangle 56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1" name="Rectangle 57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2" name="Rectangle 57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3" name="Rectangle 57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53" name="Group 171"/>
            <p:cNvGrpSpPr>
              <a:grpSpLocks noChangeAspect="1"/>
            </p:cNvGrpSpPr>
            <p:nvPr/>
          </p:nvGrpSpPr>
          <p:grpSpPr>
            <a:xfrm>
              <a:off x="2400300" y="1597188"/>
              <a:ext cx="229722" cy="2238398"/>
              <a:chOff x="3882188" y="2366825"/>
              <a:chExt cx="182880" cy="1781967"/>
            </a:xfrm>
            <a:grpFill/>
          </p:grpSpPr>
          <p:sp>
            <p:nvSpPr>
              <p:cNvPr id="554" name="Rectangle 55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5" name="Rectangle 55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6" name="Rectangle 555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7" name="Rectangle 55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8" name="Rectangle 55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9" name="Rectangle 55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0" name="Rectangle 55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1" name="Rectangle 56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2" name="Rectangle 56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3" name="Rectangle 56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654" name="Group 118"/>
          <p:cNvGrpSpPr>
            <a:grpSpLocks noChangeAspect="1"/>
          </p:cNvGrpSpPr>
          <p:nvPr/>
        </p:nvGrpSpPr>
        <p:grpSpPr>
          <a:xfrm>
            <a:off x="1302454" y="3329849"/>
            <a:ext cx="1446397" cy="1415583"/>
            <a:chOff x="342900" y="1597188"/>
            <a:chExt cx="2287122" cy="2238398"/>
          </a:xfrm>
          <a:solidFill>
            <a:schemeClr val="accent5"/>
          </a:solidFill>
        </p:grpSpPr>
        <p:grpSp>
          <p:nvGrpSpPr>
            <p:cNvPr id="655" name="Group 72"/>
            <p:cNvGrpSpPr>
              <a:grpSpLocks noChangeAspect="1"/>
            </p:cNvGrpSpPr>
            <p:nvPr/>
          </p:nvGrpSpPr>
          <p:grpSpPr>
            <a:xfrm>
              <a:off x="342900" y="1597188"/>
              <a:ext cx="229722" cy="2238398"/>
              <a:chOff x="3882188" y="2366825"/>
              <a:chExt cx="182880" cy="1781967"/>
            </a:xfrm>
            <a:grpFill/>
          </p:grpSpPr>
          <p:sp>
            <p:nvSpPr>
              <p:cNvPr id="755" name="Rectangle 754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6" name="Rectangle 755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7" name="Rectangle 756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8" name="Rectangle 757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9" name="Rectangle 758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0" name="Rectangle 759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1" name="Rectangle 760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2" name="Rectangle 761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3" name="Rectangle 762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4" name="Rectangle 763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56" name="Group 83"/>
            <p:cNvGrpSpPr>
              <a:grpSpLocks noChangeAspect="1"/>
            </p:cNvGrpSpPr>
            <p:nvPr/>
          </p:nvGrpSpPr>
          <p:grpSpPr>
            <a:xfrm>
              <a:off x="571500" y="1597188"/>
              <a:ext cx="229722" cy="2238398"/>
              <a:chOff x="3882188" y="2366825"/>
              <a:chExt cx="182880" cy="1781967"/>
            </a:xfrm>
            <a:grpFill/>
          </p:grpSpPr>
          <p:sp>
            <p:nvSpPr>
              <p:cNvPr id="745" name="Rectangle 744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6" name="Rectangle 745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7" name="Rectangle 746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8" name="Rectangle 747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9" name="Rectangle 748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0" name="Rectangle 749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1" name="Rectangle 750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2" name="Rectangle 751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3" name="Rectangle 752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4" name="Rectangle 753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57" name="Group 94"/>
            <p:cNvGrpSpPr>
              <a:grpSpLocks noChangeAspect="1"/>
            </p:cNvGrpSpPr>
            <p:nvPr/>
          </p:nvGrpSpPr>
          <p:grpSpPr>
            <a:xfrm>
              <a:off x="800100" y="1597188"/>
              <a:ext cx="229722" cy="2238398"/>
              <a:chOff x="3882188" y="2366825"/>
              <a:chExt cx="182880" cy="1781967"/>
            </a:xfrm>
            <a:grpFill/>
          </p:grpSpPr>
          <p:sp>
            <p:nvSpPr>
              <p:cNvPr id="735" name="Rectangle 734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6" name="Rectangle 735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7" name="Rectangle 736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8" name="Rectangle 737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9" name="Rectangle 738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0" name="Rectangle 739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1" name="Rectangle 740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2" name="Rectangle 741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3" name="Rectangle 742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4" name="Rectangle 743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58" name="Group 105"/>
            <p:cNvGrpSpPr>
              <a:grpSpLocks noChangeAspect="1"/>
            </p:cNvGrpSpPr>
            <p:nvPr/>
          </p:nvGrpSpPr>
          <p:grpSpPr>
            <a:xfrm>
              <a:off x="1028700" y="1597188"/>
              <a:ext cx="229722" cy="2238398"/>
              <a:chOff x="3882188" y="2366825"/>
              <a:chExt cx="182880" cy="1781967"/>
            </a:xfrm>
            <a:grpFill/>
          </p:grpSpPr>
          <p:sp>
            <p:nvSpPr>
              <p:cNvPr id="725" name="Rectangle 724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6" name="Rectangle 725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7" name="Rectangle 726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8" name="Rectangle 727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9" name="Rectangle 728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0" name="Rectangle 729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1" name="Rectangle 730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2" name="Rectangle 731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3" name="Rectangle 732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4" name="Rectangle 733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59" name="Group 116"/>
            <p:cNvGrpSpPr>
              <a:grpSpLocks noChangeAspect="1"/>
            </p:cNvGrpSpPr>
            <p:nvPr/>
          </p:nvGrpSpPr>
          <p:grpSpPr>
            <a:xfrm>
              <a:off x="1257299" y="1597188"/>
              <a:ext cx="229722" cy="2238398"/>
              <a:chOff x="3882188" y="2366825"/>
              <a:chExt cx="182880" cy="1781967"/>
            </a:xfrm>
            <a:grpFill/>
          </p:grpSpPr>
          <p:sp>
            <p:nvSpPr>
              <p:cNvPr id="715" name="Rectangle 714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6" name="Rectangle 715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7" name="Rectangle 716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8" name="Rectangle 717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9" name="Rectangle 718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0" name="Rectangle 719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1" name="Rectangle 720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2" name="Rectangle 721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3" name="Rectangle 722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4" name="Rectangle 723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60" name="Group 127"/>
            <p:cNvGrpSpPr>
              <a:grpSpLocks noChangeAspect="1"/>
            </p:cNvGrpSpPr>
            <p:nvPr/>
          </p:nvGrpSpPr>
          <p:grpSpPr>
            <a:xfrm>
              <a:off x="1485899" y="1597188"/>
              <a:ext cx="229722" cy="2238398"/>
              <a:chOff x="3882188" y="2366825"/>
              <a:chExt cx="182880" cy="1781967"/>
            </a:xfrm>
            <a:grpFill/>
          </p:grpSpPr>
          <p:sp>
            <p:nvSpPr>
              <p:cNvPr id="705" name="Rectangle 704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6" name="Rectangle 705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7" name="Rectangle 706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8" name="Rectangle 707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9" name="Rectangle 708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0" name="Rectangle 709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1" name="Rectangle 710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2" name="Rectangle 711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3" name="Rectangle 712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4" name="Rectangle 713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61" name="Group 138"/>
            <p:cNvGrpSpPr>
              <a:grpSpLocks noChangeAspect="1"/>
            </p:cNvGrpSpPr>
            <p:nvPr/>
          </p:nvGrpSpPr>
          <p:grpSpPr>
            <a:xfrm>
              <a:off x="1714499" y="1597188"/>
              <a:ext cx="229722" cy="2238398"/>
              <a:chOff x="3882188" y="2366825"/>
              <a:chExt cx="182880" cy="1781967"/>
            </a:xfrm>
            <a:grpFill/>
          </p:grpSpPr>
          <p:sp>
            <p:nvSpPr>
              <p:cNvPr id="695" name="Rectangle 694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6" name="Rectangle 695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7" name="Rectangle 696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8" name="Rectangle 697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9" name="Rectangle 698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0" name="Rectangle 699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1" name="Rectangle 700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2" name="Rectangle 701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3" name="Rectangle 702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4" name="Rectangle 703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62" name="Group 149"/>
            <p:cNvGrpSpPr>
              <a:grpSpLocks noChangeAspect="1"/>
            </p:cNvGrpSpPr>
            <p:nvPr/>
          </p:nvGrpSpPr>
          <p:grpSpPr>
            <a:xfrm>
              <a:off x="1943100" y="1597188"/>
              <a:ext cx="229722" cy="2238398"/>
              <a:chOff x="3882188" y="2366825"/>
              <a:chExt cx="182880" cy="1781967"/>
            </a:xfrm>
            <a:grpFill/>
          </p:grpSpPr>
          <p:sp>
            <p:nvSpPr>
              <p:cNvPr id="685" name="Rectangle 684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6" name="Rectangle 685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7" name="Rectangle 686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8" name="Rectangle 687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9" name="Rectangle 688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0" name="Rectangle 689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1" name="Rectangle 690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2" name="Rectangle 691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3" name="Rectangle 692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4" name="Rectangle 693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63" name="Group 160"/>
            <p:cNvGrpSpPr>
              <a:grpSpLocks noChangeAspect="1"/>
            </p:cNvGrpSpPr>
            <p:nvPr/>
          </p:nvGrpSpPr>
          <p:grpSpPr>
            <a:xfrm>
              <a:off x="2171703" y="1597188"/>
              <a:ext cx="229722" cy="2238398"/>
              <a:chOff x="3882188" y="2366825"/>
              <a:chExt cx="182880" cy="1781967"/>
            </a:xfrm>
            <a:grpFill/>
          </p:grpSpPr>
          <p:sp>
            <p:nvSpPr>
              <p:cNvPr id="675" name="Rectangle 674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6" name="Rectangle 675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7" name="Rectangle 676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8" name="Rectangle 677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9" name="Rectangle 678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0" name="Rectangle 679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1" name="Rectangle 680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2" name="Rectangle 681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3" name="Rectangle 682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4" name="Rectangle 683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64" name="Group 171"/>
            <p:cNvGrpSpPr>
              <a:grpSpLocks noChangeAspect="1"/>
            </p:cNvGrpSpPr>
            <p:nvPr/>
          </p:nvGrpSpPr>
          <p:grpSpPr>
            <a:xfrm>
              <a:off x="2400300" y="1597188"/>
              <a:ext cx="229722" cy="2238398"/>
              <a:chOff x="3882188" y="2366825"/>
              <a:chExt cx="182880" cy="1781967"/>
            </a:xfrm>
            <a:grpFill/>
          </p:grpSpPr>
          <p:sp>
            <p:nvSpPr>
              <p:cNvPr id="665" name="Rectangle 664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6" name="Rectangle 665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7" name="Rectangle 666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8" name="Rectangle 667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9" name="Rectangle 668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0" name="Rectangle 669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1" name="Rectangle 670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2" name="Rectangle 671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3" name="Rectangle 672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4" name="Rectangle 673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1" name="Group 262"/>
          <p:cNvGrpSpPr>
            <a:grpSpLocks noChangeAspect="1"/>
          </p:cNvGrpSpPr>
          <p:nvPr/>
        </p:nvGrpSpPr>
        <p:grpSpPr>
          <a:xfrm>
            <a:off x="3311201" y="3103213"/>
            <a:ext cx="187686" cy="1828800"/>
            <a:chOff x="3882188" y="2366825"/>
            <a:chExt cx="182880" cy="1781967"/>
          </a:xfrm>
          <a:solidFill>
            <a:schemeClr val="accent1"/>
          </a:solidFill>
        </p:grpSpPr>
        <p:sp>
          <p:nvSpPr>
            <p:cNvPr id="264" name="Rectangle 263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5" name="Rectangle 264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6" name="Rectangle 265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7" name="Rectangle 266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8" name="Rectangle 267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9" name="Rectangle 268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0" name="Rectangle 269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1" name="Rectangle 270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2" name="Rectangle 271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3" name="Rectangle 272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987" name="Rectangle 986"/>
          <p:cNvSpPr/>
          <p:nvPr/>
        </p:nvSpPr>
        <p:spPr>
          <a:xfrm>
            <a:off x="457200" y="4360342"/>
            <a:ext cx="6733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latin typeface="Orly's Font 2" pitchFamily="66" charset="0"/>
              </a:rPr>
              <a:t>5   </a:t>
            </a:r>
            <a:endParaRPr lang="en-US" sz="2800" dirty="0"/>
          </a:p>
        </p:txBody>
      </p:sp>
      <p:sp>
        <p:nvSpPr>
          <p:cNvPr id="988" name="Rectangle 987"/>
          <p:cNvSpPr/>
          <p:nvPr/>
        </p:nvSpPr>
        <p:spPr>
          <a:xfrm>
            <a:off x="3808593" y="4421465"/>
            <a:ext cx="6733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latin typeface="Orly's Font 2" pitchFamily="66" charset="0"/>
              </a:rPr>
              <a:t>7   </a:t>
            </a:r>
            <a:endParaRPr lang="en-US" sz="2800" dirty="0"/>
          </a:p>
        </p:txBody>
      </p:sp>
      <p:sp>
        <p:nvSpPr>
          <p:cNvPr id="989" name="Rectangle 988"/>
          <p:cNvSpPr/>
          <p:nvPr/>
        </p:nvSpPr>
        <p:spPr>
          <a:xfrm>
            <a:off x="4114800" y="3076876"/>
            <a:ext cx="6733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latin typeface="Orly's Font 2" pitchFamily="66" charset="0"/>
              </a:rPr>
              <a:t>1   </a:t>
            </a:r>
            <a:endParaRPr lang="en-US" sz="2800" dirty="0"/>
          </a:p>
        </p:txBody>
      </p:sp>
      <p:sp>
        <p:nvSpPr>
          <p:cNvPr id="990" name="TextBox 989"/>
          <p:cNvSpPr txBox="1"/>
          <p:nvPr/>
        </p:nvSpPr>
        <p:spPr>
          <a:xfrm>
            <a:off x="6400800" y="2686050"/>
            <a:ext cx="23092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I have 5 hundreds, 7 tens and 1 one.</a:t>
            </a: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4.93827E-7 L 0.24722 -0.00216 " pathEditMode="relative" rAng="0" ptsTypes="AA">
                                      <p:cBhvr>
                                        <p:cTn id="99" dur="20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" y="-1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5.55112E-17 L 0.23663 5.55112E-17 " pathEditMode="relative" rAng="0" ptsTypes="AA">
                                      <p:cBhvr>
                                        <p:cTn id="10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04258E-6 L 0.15 2.04258E-6 " pathEditMode="relative" ptsTypes="AA">
                                      <p:cBhvr>
                                        <p:cTn id="10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60494E-6 L 0.1625 -0.00617 " pathEditMode="relative" rAng="0" ptsTypes="AA">
                                      <p:cBhvr>
                                        <p:cTn id="107" dur="20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25" y="-3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 build="p"/>
      <p:bldP spid="285" grpId="0" animBg="1"/>
      <p:bldP spid="315" grpId="0"/>
      <p:bldP spid="320" grpId="0"/>
      <p:bldP spid="320" grpId="1"/>
      <p:bldP spid="324" grpId="0"/>
      <p:bldP spid="324" grpId="1"/>
      <p:bldP spid="987" grpId="0"/>
      <p:bldP spid="988" grpId="0"/>
      <p:bldP spid="989" grpId="0"/>
      <p:bldP spid="99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Oval Callout 38"/>
          <p:cNvSpPr/>
          <p:nvPr/>
        </p:nvSpPr>
        <p:spPr>
          <a:xfrm>
            <a:off x="6286500" y="2571750"/>
            <a:ext cx="2400300" cy="1485900"/>
          </a:xfrm>
          <a:prstGeom prst="wedgeEllipseCallout">
            <a:avLst>
              <a:gd name="adj1" fmla="val -60795"/>
              <a:gd name="adj2" fmla="val -27447"/>
            </a:avLst>
          </a:prstGeom>
          <a:solidFill>
            <a:schemeClr val="accent6"/>
          </a:solidFill>
          <a:ln w="38100">
            <a:solidFill>
              <a:schemeClr val="tx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2" name="Group 307"/>
          <p:cNvGrpSpPr/>
          <p:nvPr/>
        </p:nvGrpSpPr>
        <p:grpSpPr>
          <a:xfrm>
            <a:off x="629355" y="1657350"/>
            <a:ext cx="2049322" cy="623169"/>
            <a:chOff x="741170" y="2571751"/>
            <a:chExt cx="2049322" cy="623169"/>
          </a:xfrm>
          <a:solidFill>
            <a:schemeClr val="accent5"/>
          </a:solidFill>
        </p:grpSpPr>
        <p:sp>
          <p:nvSpPr>
            <p:cNvPr id="309" name="Isosceles Triangle 308"/>
            <p:cNvSpPr/>
            <p:nvPr/>
          </p:nvSpPr>
          <p:spPr>
            <a:xfrm rot="5400000">
              <a:off x="2318631" y="2723060"/>
              <a:ext cx="623167" cy="320554"/>
            </a:xfrm>
            <a:prstGeom prst="triangl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10" name="Rectangle 309"/>
            <p:cNvSpPr/>
            <p:nvPr/>
          </p:nvSpPr>
          <p:spPr>
            <a:xfrm>
              <a:off x="1317482" y="2571752"/>
              <a:ext cx="566703" cy="623168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11" name="Rectangle 310"/>
            <p:cNvSpPr/>
            <p:nvPr/>
          </p:nvSpPr>
          <p:spPr>
            <a:xfrm>
              <a:off x="741170" y="2571752"/>
              <a:ext cx="566674" cy="623167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12" name="Rectangle 311"/>
            <p:cNvSpPr/>
            <p:nvPr/>
          </p:nvSpPr>
          <p:spPr>
            <a:xfrm>
              <a:off x="1893710" y="2571751"/>
              <a:ext cx="566703" cy="623168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6286500" y="2800350"/>
            <a:ext cx="23092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I can draw these quickly with my pencil.</a:t>
            </a:r>
          </a:p>
        </p:txBody>
      </p:sp>
      <p:sp>
        <p:nvSpPr>
          <p:cNvPr id="6" name="Text Placeholder 2"/>
          <p:cNvSpPr txBox="1">
            <a:spLocks/>
          </p:cNvSpPr>
          <p:nvPr/>
        </p:nvSpPr>
        <p:spPr bwMode="auto">
          <a:xfrm>
            <a:off x="457200" y="971550"/>
            <a:ext cx="8229600" cy="5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Let’s do a quick drawing to save time.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7" name="Picture 6" descr="Lilly in an orange dres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14800" y="1543050"/>
            <a:ext cx="2304986" cy="3714750"/>
          </a:xfrm>
          <a:prstGeom prst="rect">
            <a:avLst/>
          </a:prstGeom>
        </p:spPr>
      </p:pic>
      <p:sp>
        <p:nvSpPr>
          <p:cNvPr id="315" name="Rectangle 314"/>
          <p:cNvSpPr/>
          <p:nvPr/>
        </p:nvSpPr>
        <p:spPr>
          <a:xfrm>
            <a:off x="526199" y="1728333"/>
            <a:ext cx="19944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latin typeface="Orly's Font 2" pitchFamily="66" charset="0"/>
              </a:rPr>
              <a:t>7  0  0</a:t>
            </a:r>
            <a:endParaRPr lang="en-US" sz="2800" dirty="0"/>
          </a:p>
        </p:txBody>
      </p:sp>
      <p:grpSp>
        <p:nvGrpSpPr>
          <p:cNvPr id="22" name="Group 315"/>
          <p:cNvGrpSpPr/>
          <p:nvPr/>
        </p:nvGrpSpPr>
        <p:grpSpPr>
          <a:xfrm>
            <a:off x="1203514" y="1647304"/>
            <a:ext cx="1458927" cy="632980"/>
            <a:chOff x="1874752" y="1495426"/>
            <a:chExt cx="1458927" cy="632980"/>
          </a:xfrm>
          <a:solidFill>
            <a:schemeClr val="accent1"/>
          </a:solidFill>
        </p:grpSpPr>
        <p:sp>
          <p:nvSpPr>
            <p:cNvPr id="317" name="Rectangle 316"/>
            <p:cNvSpPr/>
            <p:nvPr/>
          </p:nvSpPr>
          <p:spPr>
            <a:xfrm>
              <a:off x="2450888" y="1503364"/>
              <a:ext cx="566703" cy="623168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18" name="Rectangle 317"/>
            <p:cNvSpPr/>
            <p:nvPr/>
          </p:nvSpPr>
          <p:spPr>
            <a:xfrm>
              <a:off x="1874752" y="1505239"/>
              <a:ext cx="566610" cy="623167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sz="2800" dirty="0" smtClean="0">
                  <a:latin typeface="Orly's Font 2" pitchFamily="66" charset="0"/>
                </a:rPr>
                <a:t> </a:t>
              </a:r>
              <a:endParaRPr lang="en-US" sz="2800" dirty="0">
                <a:latin typeface="Orly's Font 2" pitchFamily="66" charset="0"/>
              </a:endParaRPr>
            </a:p>
          </p:txBody>
        </p:sp>
        <p:sp>
          <p:nvSpPr>
            <p:cNvPr id="319" name="Isosceles Triangle 318"/>
            <p:cNvSpPr/>
            <p:nvPr/>
          </p:nvSpPr>
          <p:spPr>
            <a:xfrm rot="5400000">
              <a:off x="2861818" y="1646733"/>
              <a:ext cx="623167" cy="320554"/>
            </a:xfrm>
            <a:prstGeom prst="triangl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sp>
        <p:nvSpPr>
          <p:cNvPr id="320" name="Rectangle 319"/>
          <p:cNvSpPr/>
          <p:nvPr/>
        </p:nvSpPr>
        <p:spPr>
          <a:xfrm>
            <a:off x="1243449" y="1757299"/>
            <a:ext cx="11336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latin typeface="Orly's Font 2" pitchFamily="66" charset="0"/>
              </a:rPr>
              <a:t>1  0   </a:t>
            </a:r>
            <a:endParaRPr lang="en-US" sz="2800" dirty="0"/>
          </a:p>
        </p:txBody>
      </p:sp>
      <p:grpSp>
        <p:nvGrpSpPr>
          <p:cNvPr id="23" name="Group 320"/>
          <p:cNvGrpSpPr/>
          <p:nvPr/>
        </p:nvGrpSpPr>
        <p:grpSpPr>
          <a:xfrm>
            <a:off x="1772052" y="1657116"/>
            <a:ext cx="887258" cy="623168"/>
            <a:chOff x="4348196" y="1885950"/>
            <a:chExt cx="887258" cy="623168"/>
          </a:xfrm>
          <a:solidFill>
            <a:schemeClr val="accent3"/>
          </a:solidFill>
        </p:grpSpPr>
        <p:sp>
          <p:nvSpPr>
            <p:cNvPr id="322" name="Rectangle 321"/>
            <p:cNvSpPr/>
            <p:nvPr/>
          </p:nvSpPr>
          <p:spPr>
            <a:xfrm>
              <a:off x="4348196" y="1887326"/>
              <a:ext cx="566703" cy="62179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00" dirty="0">
                <a:latin typeface="Orly's Font 2" pitchFamily="66" charset="0"/>
              </a:endParaRPr>
            </a:p>
          </p:txBody>
        </p:sp>
        <p:sp>
          <p:nvSpPr>
            <p:cNvPr id="323" name="Isosceles Triangle 322"/>
            <p:cNvSpPr/>
            <p:nvPr/>
          </p:nvSpPr>
          <p:spPr>
            <a:xfrm rot="5400000">
              <a:off x="4763593" y="2037257"/>
              <a:ext cx="623167" cy="320554"/>
            </a:xfrm>
            <a:prstGeom prst="triangl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sp>
        <p:nvSpPr>
          <p:cNvPr id="324" name="Rectangle 323"/>
          <p:cNvSpPr/>
          <p:nvPr/>
        </p:nvSpPr>
        <p:spPr>
          <a:xfrm>
            <a:off x="1781577" y="1728333"/>
            <a:ext cx="6733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latin typeface="Orly's Font 2" pitchFamily="66" charset="0"/>
              </a:rPr>
              <a:t>5   </a:t>
            </a:r>
            <a:endParaRPr lang="en-US" sz="2800" dirty="0"/>
          </a:p>
        </p:txBody>
      </p:sp>
      <p:sp>
        <p:nvSpPr>
          <p:cNvPr id="987" name="Rectangle 986"/>
          <p:cNvSpPr/>
          <p:nvPr/>
        </p:nvSpPr>
        <p:spPr>
          <a:xfrm>
            <a:off x="1766386" y="4321220"/>
            <a:ext cx="6733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latin typeface="Orly's Font 2" pitchFamily="66" charset="0"/>
              </a:rPr>
              <a:t>7   </a:t>
            </a:r>
            <a:endParaRPr lang="en-US" sz="2800" dirty="0"/>
          </a:p>
        </p:txBody>
      </p:sp>
      <p:sp>
        <p:nvSpPr>
          <p:cNvPr id="988" name="Rectangle 987"/>
          <p:cNvSpPr/>
          <p:nvPr/>
        </p:nvSpPr>
        <p:spPr>
          <a:xfrm>
            <a:off x="2337886" y="3864020"/>
            <a:ext cx="6733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latin typeface="Orly's Font 2" pitchFamily="66" charset="0"/>
              </a:rPr>
              <a:t>1   </a:t>
            </a:r>
            <a:endParaRPr lang="en-US" sz="2800" dirty="0"/>
          </a:p>
        </p:txBody>
      </p:sp>
      <p:sp>
        <p:nvSpPr>
          <p:cNvPr id="989" name="Rectangle 988"/>
          <p:cNvSpPr/>
          <p:nvPr/>
        </p:nvSpPr>
        <p:spPr>
          <a:xfrm>
            <a:off x="2909386" y="4321220"/>
            <a:ext cx="6733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latin typeface="Orly's Font 2" pitchFamily="66" charset="0"/>
              </a:rPr>
              <a:t>5   </a:t>
            </a:r>
            <a:endParaRPr lang="en-US" sz="2800" dirty="0"/>
          </a:p>
        </p:txBody>
      </p:sp>
      <p:sp>
        <p:nvSpPr>
          <p:cNvPr id="657" name="Rectangle 656"/>
          <p:cNvSpPr/>
          <p:nvPr/>
        </p:nvSpPr>
        <p:spPr>
          <a:xfrm>
            <a:off x="623386" y="2949620"/>
            <a:ext cx="457200" cy="457200"/>
          </a:xfrm>
          <a:prstGeom prst="rect">
            <a:avLst/>
          </a:pr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58" name="Rectangle 657"/>
          <p:cNvSpPr/>
          <p:nvPr/>
        </p:nvSpPr>
        <p:spPr>
          <a:xfrm>
            <a:off x="1194886" y="2949620"/>
            <a:ext cx="457200" cy="457200"/>
          </a:xfrm>
          <a:prstGeom prst="rect">
            <a:avLst/>
          </a:pr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59" name="Rectangle 658"/>
          <p:cNvSpPr/>
          <p:nvPr/>
        </p:nvSpPr>
        <p:spPr>
          <a:xfrm>
            <a:off x="623386" y="3521120"/>
            <a:ext cx="457200" cy="457200"/>
          </a:xfrm>
          <a:prstGeom prst="rect">
            <a:avLst/>
          </a:pr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60" name="Rectangle 659"/>
          <p:cNvSpPr/>
          <p:nvPr/>
        </p:nvSpPr>
        <p:spPr>
          <a:xfrm>
            <a:off x="1194886" y="3521120"/>
            <a:ext cx="457200" cy="457200"/>
          </a:xfrm>
          <a:prstGeom prst="rect">
            <a:avLst/>
          </a:pr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61" name="Rectangle 660"/>
          <p:cNvSpPr/>
          <p:nvPr/>
        </p:nvSpPr>
        <p:spPr>
          <a:xfrm>
            <a:off x="623386" y="4092620"/>
            <a:ext cx="457200" cy="457200"/>
          </a:xfrm>
          <a:prstGeom prst="rect">
            <a:avLst/>
          </a:pr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663" name="Straight Connector 662"/>
          <p:cNvCxnSpPr/>
          <p:nvPr/>
        </p:nvCxnSpPr>
        <p:spPr>
          <a:xfrm>
            <a:off x="2566486" y="3063920"/>
            <a:ext cx="0" cy="68580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6" name="Straight Connector 775"/>
          <p:cNvCxnSpPr/>
          <p:nvPr/>
        </p:nvCxnSpPr>
        <p:spPr>
          <a:xfrm>
            <a:off x="3023686" y="3063920"/>
            <a:ext cx="0" cy="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7" name="Freeform 776"/>
          <p:cNvSpPr/>
          <p:nvPr/>
        </p:nvSpPr>
        <p:spPr>
          <a:xfrm>
            <a:off x="3227584" y="3178220"/>
            <a:ext cx="59407" cy="39619"/>
          </a:xfrm>
          <a:custGeom>
            <a:avLst/>
            <a:gdLst>
              <a:gd name="connsiteX0" fmla="*/ 1675 w 59407"/>
              <a:gd name="connsiteY0" fmla="*/ 29571 h 39619"/>
              <a:gd name="connsiteX1" fmla="*/ 51917 w 59407"/>
              <a:gd name="connsiteY1" fmla="*/ 19523 h 39619"/>
              <a:gd name="connsiteX2" fmla="*/ 21772 w 59407"/>
              <a:gd name="connsiteY2" fmla="*/ 9474 h 39619"/>
              <a:gd name="connsiteX3" fmla="*/ 41869 w 59407"/>
              <a:gd name="connsiteY3" fmla="*/ 39619 h 39619"/>
              <a:gd name="connsiteX4" fmla="*/ 1675 w 59407"/>
              <a:gd name="connsiteY4" fmla="*/ 29571 h 3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07" h="39619">
                <a:moveTo>
                  <a:pt x="1675" y="29571"/>
                </a:moveTo>
                <a:cubicBezTo>
                  <a:pt x="3350" y="26222"/>
                  <a:pt x="39840" y="31600"/>
                  <a:pt x="51917" y="19523"/>
                </a:cubicBezTo>
                <a:cubicBezTo>
                  <a:pt x="59407" y="12033"/>
                  <a:pt x="26509" y="0"/>
                  <a:pt x="21772" y="9474"/>
                </a:cubicBezTo>
                <a:cubicBezTo>
                  <a:pt x="16371" y="20276"/>
                  <a:pt x="29792" y="39619"/>
                  <a:pt x="41869" y="39619"/>
                </a:cubicBezTo>
                <a:cubicBezTo>
                  <a:pt x="52461" y="39619"/>
                  <a:pt x="0" y="32920"/>
                  <a:pt x="1675" y="29571"/>
                </a:cubicBezTo>
                <a:close/>
              </a:path>
            </a:pathLst>
          </a:custGeom>
          <a:solidFill>
            <a:schemeClr val="accent2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78" name="Freeform 777"/>
          <p:cNvSpPr/>
          <p:nvPr/>
        </p:nvSpPr>
        <p:spPr>
          <a:xfrm>
            <a:off x="3227584" y="3406820"/>
            <a:ext cx="59407" cy="39619"/>
          </a:xfrm>
          <a:custGeom>
            <a:avLst/>
            <a:gdLst>
              <a:gd name="connsiteX0" fmla="*/ 1675 w 59407"/>
              <a:gd name="connsiteY0" fmla="*/ 29571 h 39619"/>
              <a:gd name="connsiteX1" fmla="*/ 51917 w 59407"/>
              <a:gd name="connsiteY1" fmla="*/ 19523 h 39619"/>
              <a:gd name="connsiteX2" fmla="*/ 21772 w 59407"/>
              <a:gd name="connsiteY2" fmla="*/ 9474 h 39619"/>
              <a:gd name="connsiteX3" fmla="*/ 41869 w 59407"/>
              <a:gd name="connsiteY3" fmla="*/ 39619 h 39619"/>
              <a:gd name="connsiteX4" fmla="*/ 1675 w 59407"/>
              <a:gd name="connsiteY4" fmla="*/ 29571 h 3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07" h="39619">
                <a:moveTo>
                  <a:pt x="1675" y="29571"/>
                </a:moveTo>
                <a:cubicBezTo>
                  <a:pt x="3350" y="26222"/>
                  <a:pt x="39840" y="31600"/>
                  <a:pt x="51917" y="19523"/>
                </a:cubicBezTo>
                <a:cubicBezTo>
                  <a:pt x="59407" y="12033"/>
                  <a:pt x="26509" y="0"/>
                  <a:pt x="21772" y="9474"/>
                </a:cubicBezTo>
                <a:cubicBezTo>
                  <a:pt x="16371" y="20276"/>
                  <a:pt x="29792" y="39619"/>
                  <a:pt x="41869" y="39619"/>
                </a:cubicBezTo>
                <a:cubicBezTo>
                  <a:pt x="52461" y="39619"/>
                  <a:pt x="0" y="32920"/>
                  <a:pt x="1675" y="29571"/>
                </a:cubicBezTo>
                <a:close/>
              </a:path>
            </a:pathLst>
          </a:custGeom>
          <a:solidFill>
            <a:schemeClr val="accent2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79" name="Freeform 778"/>
          <p:cNvSpPr/>
          <p:nvPr/>
        </p:nvSpPr>
        <p:spPr>
          <a:xfrm>
            <a:off x="3227584" y="3864020"/>
            <a:ext cx="59407" cy="39619"/>
          </a:xfrm>
          <a:custGeom>
            <a:avLst/>
            <a:gdLst>
              <a:gd name="connsiteX0" fmla="*/ 1675 w 59407"/>
              <a:gd name="connsiteY0" fmla="*/ 29571 h 39619"/>
              <a:gd name="connsiteX1" fmla="*/ 51917 w 59407"/>
              <a:gd name="connsiteY1" fmla="*/ 19523 h 39619"/>
              <a:gd name="connsiteX2" fmla="*/ 21772 w 59407"/>
              <a:gd name="connsiteY2" fmla="*/ 9474 h 39619"/>
              <a:gd name="connsiteX3" fmla="*/ 41869 w 59407"/>
              <a:gd name="connsiteY3" fmla="*/ 39619 h 39619"/>
              <a:gd name="connsiteX4" fmla="*/ 1675 w 59407"/>
              <a:gd name="connsiteY4" fmla="*/ 29571 h 3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07" h="39619">
                <a:moveTo>
                  <a:pt x="1675" y="29571"/>
                </a:moveTo>
                <a:cubicBezTo>
                  <a:pt x="3350" y="26222"/>
                  <a:pt x="39840" y="31600"/>
                  <a:pt x="51917" y="19523"/>
                </a:cubicBezTo>
                <a:cubicBezTo>
                  <a:pt x="59407" y="12033"/>
                  <a:pt x="26509" y="0"/>
                  <a:pt x="21772" y="9474"/>
                </a:cubicBezTo>
                <a:cubicBezTo>
                  <a:pt x="16371" y="20276"/>
                  <a:pt x="29792" y="39619"/>
                  <a:pt x="41869" y="39619"/>
                </a:cubicBezTo>
                <a:cubicBezTo>
                  <a:pt x="52461" y="39619"/>
                  <a:pt x="0" y="32920"/>
                  <a:pt x="1675" y="29571"/>
                </a:cubicBezTo>
                <a:close/>
              </a:path>
            </a:pathLst>
          </a:custGeom>
          <a:solidFill>
            <a:schemeClr val="accent2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80" name="Freeform 779"/>
          <p:cNvSpPr/>
          <p:nvPr/>
        </p:nvSpPr>
        <p:spPr>
          <a:xfrm>
            <a:off x="3227584" y="3635420"/>
            <a:ext cx="59407" cy="39619"/>
          </a:xfrm>
          <a:custGeom>
            <a:avLst/>
            <a:gdLst>
              <a:gd name="connsiteX0" fmla="*/ 1675 w 59407"/>
              <a:gd name="connsiteY0" fmla="*/ 29571 h 39619"/>
              <a:gd name="connsiteX1" fmla="*/ 51917 w 59407"/>
              <a:gd name="connsiteY1" fmla="*/ 19523 h 39619"/>
              <a:gd name="connsiteX2" fmla="*/ 21772 w 59407"/>
              <a:gd name="connsiteY2" fmla="*/ 9474 h 39619"/>
              <a:gd name="connsiteX3" fmla="*/ 41869 w 59407"/>
              <a:gd name="connsiteY3" fmla="*/ 39619 h 39619"/>
              <a:gd name="connsiteX4" fmla="*/ 1675 w 59407"/>
              <a:gd name="connsiteY4" fmla="*/ 29571 h 3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07" h="39619">
                <a:moveTo>
                  <a:pt x="1675" y="29571"/>
                </a:moveTo>
                <a:cubicBezTo>
                  <a:pt x="3350" y="26222"/>
                  <a:pt x="39840" y="31600"/>
                  <a:pt x="51917" y="19523"/>
                </a:cubicBezTo>
                <a:cubicBezTo>
                  <a:pt x="59407" y="12033"/>
                  <a:pt x="26509" y="0"/>
                  <a:pt x="21772" y="9474"/>
                </a:cubicBezTo>
                <a:cubicBezTo>
                  <a:pt x="16371" y="20276"/>
                  <a:pt x="29792" y="39619"/>
                  <a:pt x="41869" y="39619"/>
                </a:cubicBezTo>
                <a:cubicBezTo>
                  <a:pt x="52461" y="39619"/>
                  <a:pt x="0" y="32920"/>
                  <a:pt x="1675" y="29571"/>
                </a:cubicBezTo>
                <a:close/>
              </a:path>
            </a:pathLst>
          </a:custGeom>
          <a:solidFill>
            <a:schemeClr val="accent2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81" name="Freeform 780"/>
          <p:cNvSpPr/>
          <p:nvPr/>
        </p:nvSpPr>
        <p:spPr>
          <a:xfrm>
            <a:off x="3227584" y="4092620"/>
            <a:ext cx="59407" cy="39619"/>
          </a:xfrm>
          <a:custGeom>
            <a:avLst/>
            <a:gdLst>
              <a:gd name="connsiteX0" fmla="*/ 1675 w 59407"/>
              <a:gd name="connsiteY0" fmla="*/ 29571 h 39619"/>
              <a:gd name="connsiteX1" fmla="*/ 51917 w 59407"/>
              <a:gd name="connsiteY1" fmla="*/ 19523 h 39619"/>
              <a:gd name="connsiteX2" fmla="*/ 21772 w 59407"/>
              <a:gd name="connsiteY2" fmla="*/ 9474 h 39619"/>
              <a:gd name="connsiteX3" fmla="*/ 41869 w 59407"/>
              <a:gd name="connsiteY3" fmla="*/ 39619 h 39619"/>
              <a:gd name="connsiteX4" fmla="*/ 1675 w 59407"/>
              <a:gd name="connsiteY4" fmla="*/ 29571 h 3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07" h="39619">
                <a:moveTo>
                  <a:pt x="1675" y="29571"/>
                </a:moveTo>
                <a:cubicBezTo>
                  <a:pt x="3350" y="26222"/>
                  <a:pt x="39840" y="31600"/>
                  <a:pt x="51917" y="19523"/>
                </a:cubicBezTo>
                <a:cubicBezTo>
                  <a:pt x="59407" y="12033"/>
                  <a:pt x="26509" y="0"/>
                  <a:pt x="21772" y="9474"/>
                </a:cubicBezTo>
                <a:cubicBezTo>
                  <a:pt x="16371" y="20276"/>
                  <a:pt x="29792" y="39619"/>
                  <a:pt x="41869" y="39619"/>
                </a:cubicBezTo>
                <a:cubicBezTo>
                  <a:pt x="52461" y="39619"/>
                  <a:pt x="0" y="32920"/>
                  <a:pt x="1675" y="29571"/>
                </a:cubicBezTo>
                <a:close/>
              </a:path>
            </a:pathLst>
          </a:custGeom>
          <a:solidFill>
            <a:schemeClr val="accent2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82" name="Rectangle 781"/>
          <p:cNvSpPr/>
          <p:nvPr/>
        </p:nvSpPr>
        <p:spPr>
          <a:xfrm>
            <a:off x="1194886" y="4092620"/>
            <a:ext cx="457200" cy="457200"/>
          </a:xfrm>
          <a:prstGeom prst="rect">
            <a:avLst/>
          </a:pr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83" name="Rectangle 782"/>
          <p:cNvSpPr/>
          <p:nvPr/>
        </p:nvSpPr>
        <p:spPr>
          <a:xfrm>
            <a:off x="1766386" y="3749720"/>
            <a:ext cx="457200" cy="457200"/>
          </a:xfrm>
          <a:prstGeom prst="rect">
            <a:avLst/>
          </a:pr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85" name="TextBox 784"/>
          <p:cNvSpPr txBox="1"/>
          <p:nvPr/>
        </p:nvSpPr>
        <p:spPr>
          <a:xfrm>
            <a:off x="6286500" y="2813387"/>
            <a:ext cx="25378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I drew 7 hundreds, 1 ten, and 5 ones..</a:t>
            </a: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375 0 " pathEditMode="relative" ptsTypes="AA">
                                      <p:cBhvr>
                                        <p:cTn id="116" dur="20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375 0 " pathEditMode="relative" ptsTypes="AA">
                                      <p:cBhvr>
                                        <p:cTn id="11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5 0 " pathEditMode="relative" ptsTypes="AA">
                                      <p:cBhvr>
                                        <p:cTn id="122" dur="20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5 0 " pathEditMode="relative" ptsTypes="AA">
                                      <p:cBhvr>
                                        <p:cTn id="12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 build="p"/>
      <p:bldP spid="315" grpId="0"/>
      <p:bldP spid="320" grpId="0"/>
      <p:bldP spid="320" grpId="1"/>
      <p:bldP spid="324" grpId="0"/>
      <p:bldP spid="324" grpId="1"/>
      <p:bldP spid="987" grpId="0"/>
      <p:bldP spid="988" grpId="0"/>
      <p:bldP spid="989" grpId="0"/>
      <p:bldP spid="657" grpId="0" animBg="1"/>
      <p:bldP spid="658" grpId="0" animBg="1"/>
      <p:bldP spid="659" grpId="0" animBg="1"/>
      <p:bldP spid="660" grpId="0" animBg="1"/>
      <p:bldP spid="661" grpId="0" animBg="1"/>
      <p:bldP spid="777" grpId="0" animBg="1"/>
      <p:bldP spid="778" grpId="0" animBg="1"/>
      <p:bldP spid="779" grpId="0" animBg="1"/>
      <p:bldP spid="780" grpId="0" animBg="1"/>
      <p:bldP spid="781" grpId="0" animBg="1"/>
      <p:bldP spid="782" grpId="0" animBg="1"/>
      <p:bldP spid="783" grpId="0" animBg="1"/>
      <p:bldP spid="78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 txBox="1">
            <a:spLocks/>
          </p:cNvSpPr>
          <p:nvPr/>
        </p:nvSpPr>
        <p:spPr bwMode="auto">
          <a:xfrm>
            <a:off x="2286000" y="971550"/>
            <a:ext cx="5943600" cy="1471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>
              <a:spcBef>
                <a:spcPct val="20000"/>
              </a:spcBef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How do you know what the value of 5 is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in 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62 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4" name="Oval Callout 3"/>
          <p:cNvSpPr/>
          <p:nvPr/>
        </p:nvSpPr>
        <p:spPr>
          <a:xfrm>
            <a:off x="1943100" y="2198917"/>
            <a:ext cx="2400300" cy="1401533"/>
          </a:xfrm>
          <a:prstGeom prst="wedgeEllipseCallout">
            <a:avLst>
              <a:gd name="adj1" fmla="val -60795"/>
              <a:gd name="adj2" fmla="val -27447"/>
            </a:avLst>
          </a:prstGeom>
          <a:solidFill>
            <a:schemeClr val="accent6"/>
          </a:solidFill>
          <a:ln w="38100">
            <a:solidFill>
              <a:schemeClr val="tx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43100" y="2466679"/>
            <a:ext cx="23092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I can draw a model to figure it out.</a:t>
            </a:r>
          </a:p>
        </p:txBody>
      </p:sp>
      <p:pic>
        <p:nvPicPr>
          <p:cNvPr id="6" name="Picture 5" descr="Lilly in an orange dres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971550"/>
            <a:ext cx="2304986" cy="371475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714500" y="2571750"/>
            <a:ext cx="25378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I drew 5 hundreds.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0" y="2340646"/>
            <a:ext cx="457200" cy="457200"/>
          </a:xfrm>
          <a:prstGeom prst="rect">
            <a:avLst/>
          </a:pr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600700" y="2340646"/>
            <a:ext cx="457200" cy="457200"/>
          </a:xfrm>
          <a:prstGeom prst="rect">
            <a:avLst/>
          </a:pr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029200" y="2912146"/>
            <a:ext cx="457200" cy="457200"/>
          </a:xfrm>
          <a:prstGeom prst="rect">
            <a:avLst/>
          </a:pr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600700" y="2912146"/>
            <a:ext cx="457200" cy="457200"/>
          </a:xfrm>
          <a:prstGeom prst="rect">
            <a:avLst/>
          </a:pr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029200" y="3483646"/>
            <a:ext cx="457200" cy="457200"/>
          </a:xfrm>
          <a:prstGeom prst="rect">
            <a:avLst/>
          </a:pr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362700" y="2302546"/>
            <a:ext cx="0" cy="68580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6515100" y="2302546"/>
            <a:ext cx="0" cy="68580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6667500" y="2302546"/>
            <a:ext cx="0" cy="68580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6819900" y="2302546"/>
            <a:ext cx="0" cy="68580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6972300" y="2302546"/>
            <a:ext cx="0" cy="68580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120516" y="2302546"/>
            <a:ext cx="0" cy="68580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Freeform 18"/>
          <p:cNvSpPr/>
          <p:nvPr/>
        </p:nvSpPr>
        <p:spPr>
          <a:xfrm>
            <a:off x="7491937" y="2353230"/>
            <a:ext cx="59407" cy="39619"/>
          </a:xfrm>
          <a:custGeom>
            <a:avLst/>
            <a:gdLst>
              <a:gd name="connsiteX0" fmla="*/ 1675 w 59407"/>
              <a:gd name="connsiteY0" fmla="*/ 29571 h 39619"/>
              <a:gd name="connsiteX1" fmla="*/ 51917 w 59407"/>
              <a:gd name="connsiteY1" fmla="*/ 19523 h 39619"/>
              <a:gd name="connsiteX2" fmla="*/ 21772 w 59407"/>
              <a:gd name="connsiteY2" fmla="*/ 9474 h 39619"/>
              <a:gd name="connsiteX3" fmla="*/ 41869 w 59407"/>
              <a:gd name="connsiteY3" fmla="*/ 39619 h 39619"/>
              <a:gd name="connsiteX4" fmla="*/ 1675 w 59407"/>
              <a:gd name="connsiteY4" fmla="*/ 29571 h 3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07" h="39619">
                <a:moveTo>
                  <a:pt x="1675" y="29571"/>
                </a:moveTo>
                <a:cubicBezTo>
                  <a:pt x="3350" y="26222"/>
                  <a:pt x="39840" y="31600"/>
                  <a:pt x="51917" y="19523"/>
                </a:cubicBezTo>
                <a:cubicBezTo>
                  <a:pt x="59407" y="12033"/>
                  <a:pt x="26509" y="0"/>
                  <a:pt x="21772" y="9474"/>
                </a:cubicBezTo>
                <a:cubicBezTo>
                  <a:pt x="16371" y="20276"/>
                  <a:pt x="29792" y="39619"/>
                  <a:pt x="41869" y="39619"/>
                </a:cubicBezTo>
                <a:cubicBezTo>
                  <a:pt x="52461" y="39619"/>
                  <a:pt x="0" y="32920"/>
                  <a:pt x="1675" y="29571"/>
                </a:cubicBezTo>
                <a:close/>
              </a:path>
            </a:pathLst>
          </a:custGeom>
          <a:solidFill>
            <a:schemeClr val="accent2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0" name="Freeform 19"/>
          <p:cNvSpPr/>
          <p:nvPr/>
        </p:nvSpPr>
        <p:spPr>
          <a:xfrm>
            <a:off x="7491937" y="2581830"/>
            <a:ext cx="59407" cy="39619"/>
          </a:xfrm>
          <a:custGeom>
            <a:avLst/>
            <a:gdLst>
              <a:gd name="connsiteX0" fmla="*/ 1675 w 59407"/>
              <a:gd name="connsiteY0" fmla="*/ 29571 h 39619"/>
              <a:gd name="connsiteX1" fmla="*/ 51917 w 59407"/>
              <a:gd name="connsiteY1" fmla="*/ 19523 h 39619"/>
              <a:gd name="connsiteX2" fmla="*/ 21772 w 59407"/>
              <a:gd name="connsiteY2" fmla="*/ 9474 h 39619"/>
              <a:gd name="connsiteX3" fmla="*/ 41869 w 59407"/>
              <a:gd name="connsiteY3" fmla="*/ 39619 h 39619"/>
              <a:gd name="connsiteX4" fmla="*/ 1675 w 59407"/>
              <a:gd name="connsiteY4" fmla="*/ 29571 h 3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07" h="39619">
                <a:moveTo>
                  <a:pt x="1675" y="29571"/>
                </a:moveTo>
                <a:cubicBezTo>
                  <a:pt x="3350" y="26222"/>
                  <a:pt x="39840" y="31600"/>
                  <a:pt x="51917" y="19523"/>
                </a:cubicBezTo>
                <a:cubicBezTo>
                  <a:pt x="59407" y="12033"/>
                  <a:pt x="26509" y="0"/>
                  <a:pt x="21772" y="9474"/>
                </a:cubicBezTo>
                <a:cubicBezTo>
                  <a:pt x="16371" y="20276"/>
                  <a:pt x="29792" y="39619"/>
                  <a:pt x="41869" y="39619"/>
                </a:cubicBezTo>
                <a:cubicBezTo>
                  <a:pt x="52461" y="39619"/>
                  <a:pt x="0" y="32920"/>
                  <a:pt x="1675" y="29571"/>
                </a:cubicBezTo>
                <a:close/>
              </a:path>
            </a:pathLst>
          </a:custGeom>
          <a:solidFill>
            <a:schemeClr val="accent2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1" name="Text Placeholder 1"/>
          <p:cNvSpPr txBox="1">
            <a:spLocks/>
          </p:cNvSpPr>
          <p:nvPr/>
        </p:nvSpPr>
        <p:spPr bwMode="auto">
          <a:xfrm>
            <a:off x="1371600" y="4286250"/>
            <a:ext cx="6286500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cs typeface="+mn-cs"/>
              </a:rPr>
              <a:t>T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he value of 5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in 562 is 500.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 animBg="1"/>
      <p:bldP spid="5" grpId="0"/>
      <p:bldP spid="5" grpId="1"/>
      <p:bldP spid="7" grpId="0"/>
      <p:bldP spid="8" grpId="0" animBg="1"/>
      <p:bldP spid="9" grpId="0" animBg="1"/>
      <p:bldP spid="10" grpId="0" animBg="1"/>
      <p:bldP spid="11" grpId="0" animBg="1"/>
      <p:bldP spid="12" grpId="0" animBg="1"/>
      <p:bldP spid="19" grpId="0" animBg="1"/>
      <p:bldP spid="20" grpId="0" animBg="1"/>
      <p:bldP spid="21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26172</TotalTime>
  <Words>296</Words>
  <Application>Microsoft Office PowerPoint</Application>
  <PresentationFormat>On-screen Show (16:9)</PresentationFormat>
  <Paragraphs>68</Paragraphs>
  <Slides>10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Courier New</vt:lpstr>
      <vt:lpstr>Wingdings</vt:lpstr>
      <vt:lpstr>Orly's Font 2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301</cp:revision>
  <dcterms:created xsi:type="dcterms:W3CDTF">2011-06-12T17:04:43Z</dcterms:created>
  <dcterms:modified xsi:type="dcterms:W3CDTF">2015-06-07T13:32:17Z</dcterms:modified>
</cp:coreProperties>
</file>